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4"/>
  </p:notesMasterIdLst>
  <p:sldIdLst>
    <p:sldId id="4598" r:id="rId3"/>
    <p:sldId id="4631" r:id="rId4"/>
    <p:sldId id="258" r:id="rId5"/>
    <p:sldId id="256" r:id="rId6"/>
    <p:sldId id="4619" r:id="rId7"/>
    <p:sldId id="4636" r:id="rId8"/>
    <p:sldId id="4635" r:id="rId9"/>
    <p:sldId id="4621" r:id="rId10"/>
    <p:sldId id="4624" r:id="rId11"/>
    <p:sldId id="4625" r:id="rId12"/>
    <p:sldId id="4611" r:id="rId13"/>
    <p:sldId id="4612" r:id="rId14"/>
    <p:sldId id="4613" r:id="rId15"/>
    <p:sldId id="4629" r:id="rId16"/>
    <p:sldId id="4633" r:id="rId17"/>
    <p:sldId id="4626" r:id="rId18"/>
    <p:sldId id="4627" r:id="rId19"/>
    <p:sldId id="4610" r:id="rId20"/>
    <p:sldId id="4615" r:id="rId21"/>
    <p:sldId id="4634" r:id="rId22"/>
    <p:sldId id="4632"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87" autoAdjust="0"/>
  </p:normalViewPr>
  <p:slideViewPr>
    <p:cSldViewPr snapToGrid="0">
      <p:cViewPr varScale="1">
        <p:scale>
          <a:sx n="96" d="100"/>
          <a:sy n="96" d="100"/>
        </p:scale>
        <p:origin x="10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前川 亮" userId="d7d429a203bb0ce1" providerId="LiveId" clId="{B63B2069-1621-47EA-8528-3A2FC91E0760}"/>
    <pc:docChg chg="undo custSel addSld delSld modSld">
      <pc:chgData name="前川 亮" userId="d7d429a203bb0ce1" providerId="LiveId" clId="{B63B2069-1621-47EA-8528-3A2FC91E0760}" dt="2021-01-21T08:26:37.196" v="567" actId="20577"/>
      <pc:docMkLst>
        <pc:docMk/>
      </pc:docMkLst>
      <pc:sldChg chg="del">
        <pc:chgData name="前川 亮" userId="d7d429a203bb0ce1" providerId="LiveId" clId="{B63B2069-1621-47EA-8528-3A2FC91E0760}" dt="2021-01-21T06:55:55.434" v="220" actId="47"/>
        <pc:sldMkLst>
          <pc:docMk/>
          <pc:sldMk cId="2101830141" sldId="257"/>
        </pc:sldMkLst>
      </pc:sldChg>
      <pc:sldChg chg="addSp delSp modSp mod modNotesTx">
        <pc:chgData name="前川 亮" userId="d7d429a203bb0ce1" providerId="LiveId" clId="{B63B2069-1621-47EA-8528-3A2FC91E0760}" dt="2021-01-21T06:55:19.829" v="219" actId="20577"/>
        <pc:sldMkLst>
          <pc:docMk/>
          <pc:sldMk cId="152564129" sldId="285"/>
        </pc:sldMkLst>
        <pc:spChg chg="mod">
          <ac:chgData name="前川 亮" userId="d7d429a203bb0ce1" providerId="LiveId" clId="{B63B2069-1621-47EA-8528-3A2FC91E0760}" dt="2021-01-21T06:20:43.357" v="84"/>
          <ac:spMkLst>
            <pc:docMk/>
            <pc:sldMk cId="152564129" sldId="285"/>
            <ac:spMk id="10" creationId="{1C455D97-8C21-4BC8-A5CF-142CE9F74347}"/>
          </ac:spMkLst>
        </pc:spChg>
        <pc:spChg chg="mod">
          <ac:chgData name="前川 亮" userId="d7d429a203bb0ce1" providerId="LiveId" clId="{B63B2069-1621-47EA-8528-3A2FC91E0760}" dt="2021-01-21T06:20:22.124" v="31" actId="1076"/>
          <ac:spMkLst>
            <pc:docMk/>
            <pc:sldMk cId="152564129" sldId="285"/>
            <ac:spMk id="25" creationId="{CEAC2D25-7896-4113-9BF7-8919D90BBA9F}"/>
          </ac:spMkLst>
        </pc:spChg>
        <pc:spChg chg="mod">
          <ac:chgData name="前川 亮" userId="d7d429a203bb0ce1" providerId="LiveId" clId="{B63B2069-1621-47EA-8528-3A2FC91E0760}" dt="2021-01-21T06:20:32.465" v="76" actId="20577"/>
          <ac:spMkLst>
            <pc:docMk/>
            <pc:sldMk cId="152564129" sldId="285"/>
            <ac:spMk id="27" creationId="{8BCE8187-8D5C-40C1-B96A-EBFE55F4C758}"/>
          </ac:spMkLst>
        </pc:spChg>
        <pc:picChg chg="del">
          <ac:chgData name="前川 亮" userId="d7d429a203bb0ce1" providerId="LiveId" clId="{B63B2069-1621-47EA-8528-3A2FC91E0760}" dt="2021-01-21T06:17:33.524" v="17" actId="478"/>
          <ac:picMkLst>
            <pc:docMk/>
            <pc:sldMk cId="152564129" sldId="285"/>
            <ac:picMk id="4" creationId="{1A4B43D3-3CC2-452A-AB16-8A7E7851BB02}"/>
          </ac:picMkLst>
        </pc:picChg>
        <pc:picChg chg="del">
          <ac:chgData name="前川 亮" userId="d7d429a203bb0ce1" providerId="LiveId" clId="{B63B2069-1621-47EA-8528-3A2FC91E0760}" dt="2021-01-21T06:16:39.503" v="11" actId="478"/>
          <ac:picMkLst>
            <pc:docMk/>
            <pc:sldMk cId="152564129" sldId="285"/>
            <ac:picMk id="6" creationId="{801881DD-1CCE-4AFA-BB7F-8D7DFCE94E62}"/>
          </ac:picMkLst>
        </pc:picChg>
        <pc:picChg chg="add mod ord">
          <ac:chgData name="前川 亮" userId="d7d429a203bb0ce1" providerId="LiveId" clId="{B63B2069-1621-47EA-8528-3A2FC91E0760}" dt="2021-01-21T06:16:38.472" v="10" actId="167"/>
          <ac:picMkLst>
            <pc:docMk/>
            <pc:sldMk cId="152564129" sldId="285"/>
            <ac:picMk id="8" creationId="{901854BA-49F7-4B35-9022-BC30684FDF6F}"/>
          </ac:picMkLst>
        </pc:picChg>
        <pc:picChg chg="add mod ord">
          <ac:chgData name="前川 亮" userId="d7d429a203bb0ce1" providerId="LiveId" clId="{B63B2069-1621-47EA-8528-3A2FC91E0760}" dt="2021-01-21T06:17:37.674" v="18" actId="1076"/>
          <ac:picMkLst>
            <pc:docMk/>
            <pc:sldMk cId="152564129" sldId="285"/>
            <ac:picMk id="12" creationId="{98C80BB8-5C90-4466-BD26-4F7F27C0ED8B}"/>
          </ac:picMkLst>
        </pc:picChg>
        <pc:picChg chg="add mod ord">
          <ac:chgData name="前川 亮" userId="d7d429a203bb0ce1" providerId="LiveId" clId="{B63B2069-1621-47EA-8528-3A2FC91E0760}" dt="2021-01-21T06:20:07.131" v="27" actId="1038"/>
          <ac:picMkLst>
            <pc:docMk/>
            <pc:sldMk cId="152564129" sldId="285"/>
            <ac:picMk id="16" creationId="{71AA647B-53D8-416D-A109-47D2FF31CC66}"/>
          </ac:picMkLst>
        </pc:picChg>
        <pc:picChg chg="del">
          <ac:chgData name="前川 亮" userId="d7d429a203bb0ce1" providerId="LiveId" clId="{B63B2069-1621-47EA-8528-3A2FC91E0760}" dt="2021-01-21T06:20:02.349" v="26" actId="478"/>
          <ac:picMkLst>
            <pc:docMk/>
            <pc:sldMk cId="152564129" sldId="285"/>
            <ac:picMk id="21" creationId="{8FE57DC2-70AF-4B99-AB8D-18B5F003D14A}"/>
          </ac:picMkLst>
        </pc:picChg>
      </pc:sldChg>
      <pc:sldChg chg="del">
        <pc:chgData name="前川 亮" userId="d7d429a203bb0ce1" providerId="LiveId" clId="{B63B2069-1621-47EA-8528-3A2FC91E0760}" dt="2021-01-21T06:55:55.434" v="220" actId="47"/>
        <pc:sldMkLst>
          <pc:docMk/>
          <pc:sldMk cId="654153485" sldId="299"/>
        </pc:sldMkLst>
      </pc:sldChg>
      <pc:sldChg chg="del">
        <pc:chgData name="前川 亮" userId="d7d429a203bb0ce1" providerId="LiveId" clId="{B63B2069-1621-47EA-8528-3A2FC91E0760}" dt="2021-01-21T06:55:55.434" v="220" actId="47"/>
        <pc:sldMkLst>
          <pc:docMk/>
          <pc:sldMk cId="2723071842" sldId="300"/>
        </pc:sldMkLst>
      </pc:sldChg>
      <pc:sldChg chg="addSp delSp modSp mod modNotesTx">
        <pc:chgData name="前川 亮" userId="d7d429a203bb0ce1" providerId="LiveId" clId="{B63B2069-1621-47EA-8528-3A2FC91E0760}" dt="2021-01-21T08:23:16.621" v="415"/>
        <pc:sldMkLst>
          <pc:docMk/>
          <pc:sldMk cId="1734450658" sldId="303"/>
        </pc:sldMkLst>
        <pc:spChg chg="mod">
          <ac:chgData name="前川 亮" userId="d7d429a203bb0ce1" providerId="LiveId" clId="{B63B2069-1621-47EA-8528-3A2FC91E0760}" dt="2021-01-21T08:23:16.621" v="415"/>
          <ac:spMkLst>
            <pc:docMk/>
            <pc:sldMk cId="1734450658" sldId="303"/>
            <ac:spMk id="2" creationId="{947EBE13-DBBF-4D84-ADD2-4F55DFC6899D}"/>
          </ac:spMkLst>
        </pc:spChg>
        <pc:spChg chg="mod">
          <ac:chgData name="前川 亮" userId="d7d429a203bb0ce1" providerId="LiveId" clId="{B63B2069-1621-47EA-8528-3A2FC91E0760}" dt="2021-01-21T08:22:43.581" v="300" actId="20577"/>
          <ac:spMkLst>
            <pc:docMk/>
            <pc:sldMk cId="1734450658" sldId="303"/>
            <ac:spMk id="20" creationId="{B739CEC4-B69B-4C5A-A61C-086C12F7AB4C}"/>
          </ac:spMkLst>
        </pc:spChg>
        <pc:picChg chg="del">
          <ac:chgData name="前川 亮" userId="d7d429a203bb0ce1" providerId="LiveId" clId="{B63B2069-1621-47EA-8528-3A2FC91E0760}" dt="2021-01-21T08:20:39.236" v="284" actId="478"/>
          <ac:picMkLst>
            <pc:docMk/>
            <pc:sldMk cId="1734450658" sldId="303"/>
            <ac:picMk id="3" creationId="{7848F494-57D5-4EB8-B31E-BAE357C2852F}"/>
          </ac:picMkLst>
        </pc:picChg>
        <pc:picChg chg="del">
          <ac:chgData name="前川 亮" userId="d7d429a203bb0ce1" providerId="LiveId" clId="{B63B2069-1621-47EA-8528-3A2FC91E0760}" dt="2021-01-21T08:20:39.236" v="284" actId="478"/>
          <ac:picMkLst>
            <pc:docMk/>
            <pc:sldMk cId="1734450658" sldId="303"/>
            <ac:picMk id="5" creationId="{5D014EDD-9923-46F6-9FA6-612BC84D57D6}"/>
          </ac:picMkLst>
        </pc:picChg>
        <pc:picChg chg="add del mod">
          <ac:chgData name="前川 亮" userId="d7d429a203bb0ce1" providerId="LiveId" clId="{B63B2069-1621-47EA-8528-3A2FC91E0760}" dt="2021-01-21T06:59:45.864" v="238" actId="478"/>
          <ac:picMkLst>
            <pc:docMk/>
            <pc:sldMk cId="1734450658" sldId="303"/>
            <ac:picMk id="6" creationId="{4933F16B-B3F9-47BE-83CB-4F530B7EFC98}"/>
          </ac:picMkLst>
        </pc:picChg>
        <pc:picChg chg="add mod">
          <ac:chgData name="前川 亮" userId="d7d429a203bb0ce1" providerId="LiveId" clId="{B63B2069-1621-47EA-8528-3A2FC91E0760}" dt="2021-01-21T08:22:31.396" v="299" actId="1076"/>
          <ac:picMkLst>
            <pc:docMk/>
            <pc:sldMk cId="1734450658" sldId="303"/>
            <ac:picMk id="6" creationId="{FAD838FE-2FC4-431A-9994-581416104299}"/>
          </ac:picMkLst>
        </pc:picChg>
        <pc:picChg chg="del">
          <ac:chgData name="前川 亮" userId="d7d429a203bb0ce1" providerId="LiveId" clId="{B63B2069-1621-47EA-8528-3A2FC91E0760}" dt="2021-01-21T08:20:39.236" v="284" actId="478"/>
          <ac:picMkLst>
            <pc:docMk/>
            <pc:sldMk cId="1734450658" sldId="303"/>
            <ac:picMk id="7" creationId="{5B577B0F-6C9C-4D6A-85B5-C817FA011B7E}"/>
          </ac:picMkLst>
        </pc:picChg>
        <pc:picChg chg="del">
          <ac:chgData name="前川 亮" userId="d7d429a203bb0ce1" providerId="LiveId" clId="{B63B2069-1621-47EA-8528-3A2FC91E0760}" dt="2021-01-21T08:20:39.236" v="284" actId="478"/>
          <ac:picMkLst>
            <pc:docMk/>
            <pc:sldMk cId="1734450658" sldId="303"/>
            <ac:picMk id="9" creationId="{00CF29F1-982A-4969-BE7D-94AEF20C6F67}"/>
          </ac:picMkLst>
        </pc:picChg>
        <pc:picChg chg="add mod">
          <ac:chgData name="前川 亮" userId="d7d429a203bb0ce1" providerId="LiveId" clId="{B63B2069-1621-47EA-8528-3A2FC91E0760}" dt="2021-01-21T08:22:28.358" v="297" actId="1076"/>
          <ac:picMkLst>
            <pc:docMk/>
            <pc:sldMk cId="1734450658" sldId="303"/>
            <ac:picMk id="10" creationId="{18DFF9B3-D645-469D-8672-77E1A3ED3FED}"/>
          </ac:picMkLst>
        </pc:picChg>
        <pc:picChg chg="add del mod">
          <ac:chgData name="前川 亮" userId="d7d429a203bb0ce1" providerId="LiveId" clId="{B63B2069-1621-47EA-8528-3A2FC91E0760}" dt="2021-01-21T06:59:46.316" v="239" actId="478"/>
          <ac:picMkLst>
            <pc:docMk/>
            <pc:sldMk cId="1734450658" sldId="303"/>
            <ac:picMk id="10" creationId="{2CA350EF-9A09-40EA-9E65-3C9952A14B37}"/>
          </ac:picMkLst>
        </pc:picChg>
        <pc:picChg chg="del">
          <ac:chgData name="前川 亮" userId="d7d429a203bb0ce1" providerId="LiveId" clId="{B63B2069-1621-47EA-8528-3A2FC91E0760}" dt="2021-01-21T08:20:39.236" v="284" actId="478"/>
          <ac:picMkLst>
            <pc:docMk/>
            <pc:sldMk cId="1734450658" sldId="303"/>
            <ac:picMk id="11" creationId="{1B6B977C-6015-4770-9FF3-30402357A5A0}"/>
          </ac:picMkLst>
        </pc:picChg>
        <pc:picChg chg="del">
          <ac:chgData name="前川 亮" userId="d7d429a203bb0ce1" providerId="LiveId" clId="{B63B2069-1621-47EA-8528-3A2FC91E0760}" dt="2021-01-21T08:20:39.236" v="284" actId="478"/>
          <ac:picMkLst>
            <pc:docMk/>
            <pc:sldMk cId="1734450658" sldId="303"/>
            <ac:picMk id="13" creationId="{BE4E17F0-1FA2-4266-9C3B-4467AA5B5D9A}"/>
          </ac:picMkLst>
        </pc:picChg>
        <pc:picChg chg="add mod">
          <ac:chgData name="前川 亮" userId="d7d429a203bb0ce1" providerId="LiveId" clId="{B63B2069-1621-47EA-8528-3A2FC91E0760}" dt="2021-01-21T08:22:22.946" v="293" actId="1076"/>
          <ac:picMkLst>
            <pc:docMk/>
            <pc:sldMk cId="1734450658" sldId="303"/>
            <ac:picMk id="14" creationId="{22AC1D00-18A4-4D27-9731-16EA59F52CE8}"/>
          </ac:picMkLst>
        </pc:picChg>
        <pc:picChg chg="add del mod">
          <ac:chgData name="前川 亮" userId="d7d429a203bb0ce1" providerId="LiveId" clId="{B63B2069-1621-47EA-8528-3A2FC91E0760}" dt="2021-01-21T06:59:44.975" v="237" actId="478"/>
          <ac:picMkLst>
            <pc:docMk/>
            <pc:sldMk cId="1734450658" sldId="303"/>
            <ac:picMk id="14" creationId="{8000E6C1-26D1-41E8-82CC-2361BCFD1640}"/>
          </ac:picMkLst>
        </pc:picChg>
        <pc:picChg chg="add del">
          <ac:chgData name="前川 亮" userId="d7d429a203bb0ce1" providerId="LiveId" clId="{B63B2069-1621-47EA-8528-3A2FC91E0760}" dt="2021-01-21T08:20:06.517" v="274" actId="478"/>
          <ac:picMkLst>
            <pc:docMk/>
            <pc:sldMk cId="1734450658" sldId="303"/>
            <ac:picMk id="15" creationId="{8F71FB64-0592-4FF0-A00C-097D989B82A9}"/>
          </ac:picMkLst>
        </pc:picChg>
        <pc:picChg chg="add del mod">
          <ac:chgData name="前川 亮" userId="d7d429a203bb0ce1" providerId="LiveId" clId="{B63B2069-1621-47EA-8528-3A2FC91E0760}" dt="2021-01-21T08:20:07.228" v="275" actId="478"/>
          <ac:picMkLst>
            <pc:docMk/>
            <pc:sldMk cId="1734450658" sldId="303"/>
            <ac:picMk id="17" creationId="{92DC47E7-0204-46C4-8232-A26E92D13B0F}"/>
          </ac:picMkLst>
        </pc:picChg>
        <pc:picChg chg="add mod">
          <ac:chgData name="前川 亮" userId="d7d429a203bb0ce1" providerId="LiveId" clId="{B63B2069-1621-47EA-8528-3A2FC91E0760}" dt="2021-01-21T08:22:30.212" v="298" actId="1076"/>
          <ac:picMkLst>
            <pc:docMk/>
            <pc:sldMk cId="1734450658" sldId="303"/>
            <ac:picMk id="18" creationId="{FFF30C23-22ED-468F-83D9-B5D2D31B7CBC}"/>
          </ac:picMkLst>
        </pc:picChg>
      </pc:sldChg>
      <pc:sldChg chg="addSp delSp modSp mod modNotesTx">
        <pc:chgData name="前川 亮" userId="d7d429a203bb0ce1" providerId="LiveId" clId="{B63B2069-1621-47EA-8528-3A2FC91E0760}" dt="2021-01-21T08:23:40.606" v="479"/>
        <pc:sldMkLst>
          <pc:docMk/>
          <pc:sldMk cId="1773850835" sldId="304"/>
        </pc:sldMkLst>
        <pc:spChg chg="mod">
          <ac:chgData name="前川 亮" userId="d7d429a203bb0ce1" providerId="LiveId" clId="{B63B2069-1621-47EA-8528-3A2FC91E0760}" dt="2021-01-21T08:23:40.606" v="479"/>
          <ac:spMkLst>
            <pc:docMk/>
            <pc:sldMk cId="1773850835" sldId="304"/>
            <ac:spMk id="3" creationId="{8D843E7A-A132-4C81-847A-7A0EF3BE2F85}"/>
          </ac:spMkLst>
        </pc:spChg>
        <pc:spChg chg="del">
          <ac:chgData name="前川 亮" userId="d7d429a203bb0ce1" providerId="LiveId" clId="{B63B2069-1621-47EA-8528-3A2FC91E0760}" dt="2021-01-21T07:20:22.374" v="260" actId="478"/>
          <ac:spMkLst>
            <pc:docMk/>
            <pc:sldMk cId="1773850835" sldId="304"/>
            <ac:spMk id="8" creationId="{D6107265-2FCC-45EC-A8A1-2348AEE4B350}"/>
          </ac:spMkLst>
        </pc:spChg>
        <pc:picChg chg="del">
          <ac:chgData name="前川 亮" userId="d7d429a203bb0ce1" providerId="LiveId" clId="{B63B2069-1621-47EA-8528-3A2FC91E0760}" dt="2021-01-21T07:19:56.453" v="248" actId="478"/>
          <ac:picMkLst>
            <pc:docMk/>
            <pc:sldMk cId="1773850835" sldId="304"/>
            <ac:picMk id="5" creationId="{2CB111A5-E2CE-40E1-870B-0C916EE6590D}"/>
          </ac:picMkLst>
        </pc:picChg>
        <pc:picChg chg="add mod">
          <ac:chgData name="前川 亮" userId="d7d429a203bb0ce1" providerId="LiveId" clId="{B63B2069-1621-47EA-8528-3A2FC91E0760}" dt="2021-01-21T07:19:59.166" v="249" actId="1076"/>
          <ac:picMkLst>
            <pc:docMk/>
            <pc:sldMk cId="1773850835" sldId="304"/>
            <ac:picMk id="6" creationId="{286F6AE8-965D-4A07-982A-947B840A9E23}"/>
          </ac:picMkLst>
        </pc:picChg>
      </pc:sldChg>
      <pc:sldChg chg="addSp delSp modSp mod modNotesTx">
        <pc:chgData name="前川 亮" userId="d7d429a203bb0ce1" providerId="LiveId" clId="{B63B2069-1621-47EA-8528-3A2FC91E0760}" dt="2021-01-21T06:55:14.326" v="217" actId="20577"/>
        <pc:sldMkLst>
          <pc:docMk/>
          <pc:sldMk cId="1222001960" sldId="4578"/>
        </pc:sldMkLst>
        <pc:spChg chg="mod">
          <ac:chgData name="前川 亮" userId="d7d429a203bb0ce1" providerId="LiveId" clId="{B63B2069-1621-47EA-8528-3A2FC91E0760}" dt="2021-01-21T06:22:30.605" v="120" actId="1035"/>
          <ac:spMkLst>
            <pc:docMk/>
            <pc:sldMk cId="1222001960" sldId="4578"/>
            <ac:spMk id="10" creationId="{01953C24-7BC4-4B8E-90A4-01B67144BCB7}"/>
          </ac:spMkLst>
        </pc:spChg>
        <pc:picChg chg="del">
          <ac:chgData name="前川 亮" userId="d7d429a203bb0ce1" providerId="LiveId" clId="{B63B2069-1621-47EA-8528-3A2FC91E0760}" dt="2021-01-21T06:21:41.795" v="86" actId="478"/>
          <ac:picMkLst>
            <pc:docMk/>
            <pc:sldMk cId="1222001960" sldId="4578"/>
            <ac:picMk id="3" creationId="{20413A08-DD62-4F59-A877-730600557084}"/>
          </ac:picMkLst>
        </pc:picChg>
        <pc:picChg chg="add del mod ord">
          <ac:chgData name="前川 亮" userId="d7d429a203bb0ce1" providerId="LiveId" clId="{B63B2069-1621-47EA-8528-3A2FC91E0760}" dt="2021-01-21T06:43:15.596" v="134" actId="478"/>
          <ac:picMkLst>
            <pc:docMk/>
            <pc:sldMk cId="1222001960" sldId="4578"/>
            <ac:picMk id="4" creationId="{67E35F83-F77B-44D4-8C3D-EE01DF2B7EE8}"/>
          </ac:picMkLst>
        </pc:picChg>
        <pc:picChg chg="add del mod ord">
          <ac:chgData name="前川 亮" userId="d7d429a203bb0ce1" providerId="LiveId" clId="{B63B2069-1621-47EA-8528-3A2FC91E0760}" dt="2021-01-21T06:43:16.220" v="135" actId="478"/>
          <ac:picMkLst>
            <pc:docMk/>
            <pc:sldMk cId="1222001960" sldId="4578"/>
            <ac:picMk id="6" creationId="{1CADF7A2-F7CC-4781-991A-EC452E3DC1B6}"/>
          </ac:picMkLst>
        </pc:picChg>
        <pc:picChg chg="del">
          <ac:chgData name="前川 亮" userId="d7d429a203bb0ce1" providerId="LiveId" clId="{B63B2069-1621-47EA-8528-3A2FC91E0760}" dt="2021-01-21T06:21:41.245" v="85" actId="478"/>
          <ac:picMkLst>
            <pc:docMk/>
            <pc:sldMk cId="1222001960" sldId="4578"/>
            <ac:picMk id="7" creationId="{785433BC-0531-4E42-B9DE-B9B4DB867F05}"/>
          </ac:picMkLst>
        </pc:picChg>
        <pc:picChg chg="add mod ord">
          <ac:chgData name="前川 亮" userId="d7d429a203bb0ce1" providerId="LiveId" clId="{B63B2069-1621-47EA-8528-3A2FC91E0760}" dt="2021-01-21T06:44:24.807" v="194" actId="1036"/>
          <ac:picMkLst>
            <pc:docMk/>
            <pc:sldMk cId="1222001960" sldId="4578"/>
            <ac:picMk id="11" creationId="{D5424165-3666-4D9A-B452-3AD5106A1758}"/>
          </ac:picMkLst>
        </pc:picChg>
        <pc:picChg chg="add mod ord">
          <ac:chgData name="前川 亮" userId="d7d429a203bb0ce1" providerId="LiveId" clId="{B63B2069-1621-47EA-8528-3A2FC91E0760}" dt="2021-01-21T06:44:27.156" v="199" actId="1035"/>
          <ac:picMkLst>
            <pc:docMk/>
            <pc:sldMk cId="1222001960" sldId="4578"/>
            <ac:picMk id="13" creationId="{E274CE86-AC6E-4B83-9A8E-2CFF751B7CA9}"/>
          </ac:picMkLst>
        </pc:picChg>
      </pc:sldChg>
      <pc:sldChg chg="del">
        <pc:chgData name="前川 亮" userId="d7d429a203bb0ce1" providerId="LiveId" clId="{B63B2069-1621-47EA-8528-3A2FC91E0760}" dt="2021-01-21T06:55:55.434" v="220" actId="47"/>
        <pc:sldMkLst>
          <pc:docMk/>
          <pc:sldMk cId="757632922" sldId="4580"/>
        </pc:sldMkLst>
      </pc:sldChg>
      <pc:sldChg chg="modNotesTx">
        <pc:chgData name="前川 亮" userId="d7d429a203bb0ce1" providerId="LiveId" clId="{B63B2069-1621-47EA-8528-3A2FC91E0760}" dt="2021-01-21T06:55:17.644" v="218" actId="20577"/>
        <pc:sldMkLst>
          <pc:docMk/>
          <pc:sldMk cId="3679803743" sldId="4586"/>
        </pc:sldMkLst>
      </pc:sldChg>
      <pc:sldChg chg="modSp add del mod">
        <pc:chgData name="前川 亮" userId="d7d429a203bb0ce1" providerId="LiveId" clId="{B63B2069-1621-47EA-8528-3A2FC91E0760}" dt="2021-01-21T08:26:37.196" v="567" actId="20577"/>
        <pc:sldMkLst>
          <pc:docMk/>
          <pc:sldMk cId="571125939" sldId="4595"/>
        </pc:sldMkLst>
        <pc:spChg chg="mod">
          <ac:chgData name="前川 亮" userId="d7d429a203bb0ce1" providerId="LiveId" clId="{B63B2069-1621-47EA-8528-3A2FC91E0760}" dt="2021-01-21T08:26:37.196" v="567" actId="20577"/>
          <ac:spMkLst>
            <pc:docMk/>
            <pc:sldMk cId="571125939" sldId="4595"/>
            <ac:spMk id="2" creationId="{1C649DCF-37F0-45B4-BF45-C60123608F8E}"/>
          </ac:spMkLst>
        </pc:spChg>
        <pc:spChg chg="mod">
          <ac:chgData name="前川 亮" userId="d7d429a203bb0ce1" providerId="LiveId" clId="{B63B2069-1621-47EA-8528-3A2FC91E0760}" dt="2021-01-21T08:26:16.326" v="547" actId="14"/>
          <ac:spMkLst>
            <pc:docMk/>
            <pc:sldMk cId="571125939" sldId="4595"/>
            <ac:spMk id="3" creationId="{B0751D1B-A47C-40FF-8C8F-DAC4C36FE337}"/>
          </ac:spMkLst>
        </pc:spChg>
      </pc:sldChg>
      <pc:sldChg chg="add del">
        <pc:chgData name="前川 亮" userId="d7d429a203bb0ce1" providerId="LiveId" clId="{B63B2069-1621-47EA-8528-3A2FC91E0760}" dt="2021-01-21T07:02:39.744" v="244" actId="47"/>
        <pc:sldMkLst>
          <pc:docMk/>
          <pc:sldMk cId="2097291977" sldId="4596"/>
        </pc:sldMkLst>
      </pc:sldChg>
      <pc:sldChg chg="addSp delSp modSp mod">
        <pc:chgData name="前川 亮" userId="d7d429a203bb0ce1" providerId="LiveId" clId="{B63B2069-1621-47EA-8528-3A2FC91E0760}" dt="2021-01-21T06:43:03.893" v="133" actId="167"/>
        <pc:sldMkLst>
          <pc:docMk/>
          <pc:sldMk cId="752719174" sldId="4597"/>
        </pc:sldMkLst>
        <pc:picChg chg="del">
          <ac:chgData name="前川 亮" userId="d7d429a203bb0ce1" providerId="LiveId" clId="{B63B2069-1621-47EA-8528-3A2FC91E0760}" dt="2021-01-21T06:22:46.556" v="121" actId="478"/>
          <ac:picMkLst>
            <pc:docMk/>
            <pc:sldMk cId="752719174" sldId="4597"/>
            <ac:picMk id="3" creationId="{1828C6F1-A7A0-4C85-B5CC-B7F667E5C12A}"/>
          </ac:picMkLst>
        </pc:picChg>
        <pc:picChg chg="add mod ord">
          <ac:chgData name="前川 亮" userId="d7d429a203bb0ce1" providerId="LiveId" clId="{B63B2069-1621-47EA-8528-3A2FC91E0760}" dt="2021-01-21T06:43:03.893" v="133" actId="167"/>
          <ac:picMkLst>
            <pc:docMk/>
            <pc:sldMk cId="752719174" sldId="4597"/>
            <ac:picMk id="4" creationId="{43AB585F-D3D0-4F50-B464-28EE42CF92C5}"/>
          </ac:picMkLst>
        </pc:picChg>
        <pc:picChg chg="del">
          <ac:chgData name="前川 亮" userId="d7d429a203bb0ce1" providerId="LiveId" clId="{B63B2069-1621-47EA-8528-3A2FC91E0760}" dt="2021-01-21T06:22:47.148" v="122" actId="478"/>
          <ac:picMkLst>
            <pc:docMk/>
            <pc:sldMk cId="752719174" sldId="4597"/>
            <ac:picMk id="5" creationId="{5498A819-9DA5-4D86-809F-968E856265DB}"/>
          </ac:picMkLst>
        </pc:picChg>
        <pc:picChg chg="add mod ord">
          <ac:chgData name="前川 亮" userId="d7d429a203bb0ce1" providerId="LiveId" clId="{B63B2069-1621-47EA-8528-3A2FC91E0760}" dt="2021-01-21T06:43:03.893" v="133" actId="167"/>
          <ac:picMkLst>
            <pc:docMk/>
            <pc:sldMk cId="752719174" sldId="4597"/>
            <ac:picMk id="8" creationId="{1435EB47-C726-48B1-B23A-2AF463F701E5}"/>
          </ac:picMkLst>
        </pc:picChg>
      </pc:sldChg>
    </pc:docChg>
  </pc:docChgLst>
  <pc:docChgLst>
    <pc:chgData name="前川 亮" userId="d7d429a203bb0ce1" providerId="LiveId" clId="{39F41C13-E51D-4E68-8B5F-80B8DB258871}"/>
    <pc:docChg chg="undo custSel addSld delSld modSld sldOrd">
      <pc:chgData name="前川 亮" userId="d7d429a203bb0ce1" providerId="LiveId" clId="{39F41C13-E51D-4E68-8B5F-80B8DB258871}" dt="2020-09-28T23:10:59.254" v="16102" actId="121"/>
      <pc:docMkLst>
        <pc:docMk/>
      </pc:docMkLst>
      <pc:sldChg chg="addSp modSp mod">
        <pc:chgData name="前川 亮" userId="d7d429a203bb0ce1" providerId="LiveId" clId="{39F41C13-E51D-4E68-8B5F-80B8DB258871}" dt="2020-09-28T16:30:21.902" v="1127" actId="12788"/>
        <pc:sldMkLst>
          <pc:docMk/>
          <pc:sldMk cId="2101830141" sldId="257"/>
        </pc:sldMkLst>
        <pc:spChg chg="mod">
          <ac:chgData name="前川 亮" userId="d7d429a203bb0ce1" providerId="LiveId" clId="{39F41C13-E51D-4E68-8B5F-80B8DB258871}" dt="2020-09-28T16:29:23.006" v="1095" actId="20577"/>
          <ac:spMkLst>
            <pc:docMk/>
            <pc:sldMk cId="2101830141" sldId="257"/>
            <ac:spMk id="2" creationId="{CEE7837E-8219-466A-82B2-203385808FB7}"/>
          </ac:spMkLst>
        </pc:spChg>
        <pc:spChg chg="add mod">
          <ac:chgData name="前川 亮" userId="d7d429a203bb0ce1" providerId="LiveId" clId="{39F41C13-E51D-4E68-8B5F-80B8DB258871}" dt="2020-09-28T16:30:21.902" v="1127" actId="12788"/>
          <ac:spMkLst>
            <pc:docMk/>
            <pc:sldMk cId="2101830141" sldId="257"/>
            <ac:spMk id="3" creationId="{1DCAA8BF-F7E9-456F-9C35-516437F6368A}"/>
          </ac:spMkLst>
        </pc:spChg>
        <pc:picChg chg="mod">
          <ac:chgData name="前川 亮" userId="d7d429a203bb0ce1" providerId="LiveId" clId="{39F41C13-E51D-4E68-8B5F-80B8DB258871}" dt="2020-09-28T16:29:27.088" v="1120" actId="1035"/>
          <ac:picMkLst>
            <pc:docMk/>
            <pc:sldMk cId="2101830141" sldId="257"/>
            <ac:picMk id="4" creationId="{17410DEE-E651-475D-A3A2-4D6E5C96CD86}"/>
          </ac:picMkLst>
        </pc:picChg>
        <pc:picChg chg="mod">
          <ac:chgData name="前川 亮" userId="d7d429a203bb0ce1" providerId="LiveId" clId="{39F41C13-E51D-4E68-8B5F-80B8DB258871}" dt="2020-09-28T16:29:27.088" v="1120" actId="1035"/>
          <ac:picMkLst>
            <pc:docMk/>
            <pc:sldMk cId="2101830141" sldId="257"/>
            <ac:picMk id="6" creationId="{D0785588-B610-4F0E-8987-436D0A205635}"/>
          </ac:picMkLst>
        </pc:picChg>
        <pc:picChg chg="mod">
          <ac:chgData name="前川 亮" userId="d7d429a203bb0ce1" providerId="LiveId" clId="{39F41C13-E51D-4E68-8B5F-80B8DB258871}" dt="2020-09-28T16:29:27.088" v="1120" actId="1035"/>
          <ac:picMkLst>
            <pc:docMk/>
            <pc:sldMk cId="2101830141" sldId="257"/>
            <ac:picMk id="8" creationId="{022220A9-C249-407A-BF3D-3811A4F32396}"/>
          </ac:picMkLst>
        </pc:picChg>
        <pc:picChg chg="mod">
          <ac:chgData name="前川 亮" userId="d7d429a203bb0ce1" providerId="LiveId" clId="{39F41C13-E51D-4E68-8B5F-80B8DB258871}" dt="2020-09-28T16:29:27.088" v="1120" actId="1035"/>
          <ac:picMkLst>
            <pc:docMk/>
            <pc:sldMk cId="2101830141" sldId="257"/>
            <ac:picMk id="10" creationId="{BC11CAA5-E41E-411C-8CA5-D3BD2E196D12}"/>
          </ac:picMkLst>
        </pc:picChg>
        <pc:picChg chg="mod">
          <ac:chgData name="前川 亮" userId="d7d429a203bb0ce1" providerId="LiveId" clId="{39F41C13-E51D-4E68-8B5F-80B8DB258871}" dt="2020-09-28T16:29:27.088" v="1120" actId="1035"/>
          <ac:picMkLst>
            <pc:docMk/>
            <pc:sldMk cId="2101830141" sldId="257"/>
            <ac:picMk id="12" creationId="{44C20125-9615-4E58-B75E-99C856A43FF2}"/>
          </ac:picMkLst>
        </pc:picChg>
        <pc:picChg chg="mod">
          <ac:chgData name="前川 亮" userId="d7d429a203bb0ce1" providerId="LiveId" clId="{39F41C13-E51D-4E68-8B5F-80B8DB258871}" dt="2020-09-28T16:29:27.088" v="1120" actId="1035"/>
          <ac:picMkLst>
            <pc:docMk/>
            <pc:sldMk cId="2101830141" sldId="257"/>
            <ac:picMk id="14" creationId="{3A0ADCF8-201E-4C4D-98B1-4D3EA51FB876}"/>
          </ac:picMkLst>
        </pc:picChg>
        <pc:picChg chg="mod">
          <ac:chgData name="前川 亮" userId="d7d429a203bb0ce1" providerId="LiveId" clId="{39F41C13-E51D-4E68-8B5F-80B8DB258871}" dt="2020-09-28T16:29:27.088" v="1120" actId="1035"/>
          <ac:picMkLst>
            <pc:docMk/>
            <pc:sldMk cId="2101830141" sldId="257"/>
            <ac:picMk id="16" creationId="{1E5181F0-76C4-40BF-8D24-A4EE7C6BBF5F}"/>
          </ac:picMkLst>
        </pc:picChg>
        <pc:picChg chg="mod">
          <ac:chgData name="前川 亮" userId="d7d429a203bb0ce1" providerId="LiveId" clId="{39F41C13-E51D-4E68-8B5F-80B8DB258871}" dt="2020-09-28T16:29:27.088" v="1120" actId="1035"/>
          <ac:picMkLst>
            <pc:docMk/>
            <pc:sldMk cId="2101830141" sldId="257"/>
            <ac:picMk id="18" creationId="{2F90FF53-20F6-4359-BDFE-4AD882F87DB1}"/>
          </ac:picMkLst>
        </pc:picChg>
      </pc:sldChg>
      <pc:sldChg chg="addSp delSp modSp mod delAnim modAnim modNotesTx">
        <pc:chgData name="前川 亮" userId="d7d429a203bb0ce1" providerId="LiveId" clId="{39F41C13-E51D-4E68-8B5F-80B8DB258871}" dt="2020-09-28T20:53:48.930" v="9145" actId="20577"/>
        <pc:sldMkLst>
          <pc:docMk/>
          <pc:sldMk cId="2229391363" sldId="258"/>
        </pc:sldMkLst>
        <pc:spChg chg="add mod">
          <ac:chgData name="前川 亮" userId="d7d429a203bb0ce1" providerId="LiveId" clId="{39F41C13-E51D-4E68-8B5F-80B8DB258871}" dt="2020-09-28T16:59:17.345" v="1220" actId="1076"/>
          <ac:spMkLst>
            <pc:docMk/>
            <pc:sldMk cId="2229391363" sldId="258"/>
            <ac:spMk id="2" creationId="{09FEDF0E-DB69-414D-ADDB-400BCFB9DA30}"/>
          </ac:spMkLst>
        </pc:spChg>
        <pc:spChg chg="add mod">
          <ac:chgData name="前川 亮" userId="d7d429a203bb0ce1" providerId="LiveId" clId="{39F41C13-E51D-4E68-8B5F-80B8DB258871}" dt="2020-09-28T16:59:21.497" v="1221" actId="1076"/>
          <ac:spMkLst>
            <pc:docMk/>
            <pc:sldMk cId="2229391363" sldId="258"/>
            <ac:spMk id="3" creationId="{D6F80229-2DB9-4A9C-8CE5-F7358B4DBCD4}"/>
          </ac:spMkLst>
        </pc:spChg>
        <pc:spChg chg="add mod">
          <ac:chgData name="前川 亮" userId="d7d429a203bb0ce1" providerId="LiveId" clId="{39F41C13-E51D-4E68-8B5F-80B8DB258871}" dt="2020-09-28T12:17:57.053" v="725" actId="1076"/>
          <ac:spMkLst>
            <pc:docMk/>
            <pc:sldMk cId="2229391363" sldId="258"/>
            <ac:spMk id="4" creationId="{784227EA-D585-4AD0-A919-C4AB7869619D}"/>
          </ac:spMkLst>
        </pc:spChg>
        <pc:spChg chg="add mod">
          <ac:chgData name="前川 亮" userId="d7d429a203bb0ce1" providerId="LiveId" clId="{39F41C13-E51D-4E68-8B5F-80B8DB258871}" dt="2020-09-28T12:17:59.517" v="726" actId="1076"/>
          <ac:spMkLst>
            <pc:docMk/>
            <pc:sldMk cId="2229391363" sldId="258"/>
            <ac:spMk id="5" creationId="{496A56A5-BD62-4E48-9DD6-2AB2F932E66A}"/>
          </ac:spMkLst>
        </pc:spChg>
        <pc:spChg chg="mod">
          <ac:chgData name="前川 亮" userId="d7d429a203bb0ce1" providerId="LiveId" clId="{39F41C13-E51D-4E68-8B5F-80B8DB258871}" dt="2020-09-28T17:35:29.738" v="2853" actId="20577"/>
          <ac:spMkLst>
            <pc:docMk/>
            <pc:sldMk cId="2229391363" sldId="258"/>
            <ac:spMk id="7" creationId="{A51BB583-A396-4616-8040-D0BCD819F096}"/>
          </ac:spMkLst>
        </pc:spChg>
        <pc:spChg chg="add mod">
          <ac:chgData name="前川 亮" userId="d7d429a203bb0ce1" providerId="LiveId" clId="{39F41C13-E51D-4E68-8B5F-80B8DB258871}" dt="2020-09-28T17:09:36.118" v="1850" actId="164"/>
          <ac:spMkLst>
            <pc:docMk/>
            <pc:sldMk cId="2229391363" sldId="258"/>
            <ac:spMk id="8" creationId="{7503EC8A-56E3-450D-86F6-F1CBEB81D457}"/>
          </ac:spMkLst>
        </pc:spChg>
        <pc:spChg chg="add mod">
          <ac:chgData name="前川 亮" userId="d7d429a203bb0ce1" providerId="LiveId" clId="{39F41C13-E51D-4E68-8B5F-80B8DB258871}" dt="2020-09-28T16:59:28.535" v="1222" actId="1076"/>
          <ac:spMkLst>
            <pc:docMk/>
            <pc:sldMk cId="2229391363" sldId="258"/>
            <ac:spMk id="16" creationId="{C86E7E85-A710-4AD9-993A-6EDF73BEC92B}"/>
          </ac:spMkLst>
        </pc:spChg>
        <pc:spChg chg="add mod">
          <ac:chgData name="前川 亮" userId="d7d429a203bb0ce1" providerId="LiveId" clId="{39F41C13-E51D-4E68-8B5F-80B8DB258871}" dt="2020-09-28T17:09:36.118" v="1850" actId="164"/>
          <ac:spMkLst>
            <pc:docMk/>
            <pc:sldMk cId="2229391363" sldId="258"/>
            <ac:spMk id="17" creationId="{065AA871-A2F5-43DA-84D1-530A617A0B94}"/>
          </ac:spMkLst>
        </pc:spChg>
        <pc:spChg chg="add mod">
          <ac:chgData name="前川 亮" userId="d7d429a203bb0ce1" providerId="LiveId" clId="{39F41C13-E51D-4E68-8B5F-80B8DB258871}" dt="2020-09-28T17:09:46.026" v="1853" actId="164"/>
          <ac:spMkLst>
            <pc:docMk/>
            <pc:sldMk cId="2229391363" sldId="258"/>
            <ac:spMk id="19" creationId="{7ECC365F-B276-4719-A1A6-ADC8A3DBCF19}"/>
          </ac:spMkLst>
        </pc:spChg>
        <pc:grpChg chg="add mod">
          <ac:chgData name="前川 亮" userId="d7d429a203bb0ce1" providerId="LiveId" clId="{39F41C13-E51D-4E68-8B5F-80B8DB258871}" dt="2020-09-28T17:09:36.118" v="1850" actId="164"/>
          <ac:grpSpMkLst>
            <pc:docMk/>
            <pc:sldMk cId="2229391363" sldId="258"/>
            <ac:grpSpMk id="20" creationId="{57512776-143A-4B2E-89CE-99B5841750AF}"/>
          </ac:grpSpMkLst>
        </pc:grpChg>
        <pc:grpChg chg="add mod">
          <ac:chgData name="前川 亮" userId="d7d429a203bb0ce1" providerId="LiveId" clId="{39F41C13-E51D-4E68-8B5F-80B8DB258871}" dt="2020-09-28T17:09:46.026" v="1853" actId="164"/>
          <ac:grpSpMkLst>
            <pc:docMk/>
            <pc:sldMk cId="2229391363" sldId="258"/>
            <ac:grpSpMk id="21" creationId="{CB8598BE-CA23-47BB-971B-7E12C68224AF}"/>
          </ac:grpSpMkLst>
        </pc:grpChg>
        <pc:cxnChg chg="mod">
          <ac:chgData name="前川 亮" userId="d7d429a203bb0ce1" providerId="LiveId" clId="{39F41C13-E51D-4E68-8B5F-80B8DB258871}" dt="2020-09-28T17:09:36.118" v="1850" actId="164"/>
          <ac:cxnSpMkLst>
            <pc:docMk/>
            <pc:sldMk cId="2229391363" sldId="258"/>
            <ac:cxnSpMk id="30" creationId="{BA2770A0-EA1A-4ECC-A72D-B6F75D4F9E76}"/>
          </ac:cxnSpMkLst>
        </pc:cxnChg>
        <pc:cxnChg chg="del mod">
          <ac:chgData name="前川 亮" userId="d7d429a203bb0ce1" providerId="LiveId" clId="{39F41C13-E51D-4E68-8B5F-80B8DB258871}" dt="2020-09-28T16:57:30.218" v="1184" actId="478"/>
          <ac:cxnSpMkLst>
            <pc:docMk/>
            <pc:sldMk cId="2229391363" sldId="258"/>
            <ac:cxnSpMk id="32" creationId="{B8E291C6-B72B-4463-81F1-DC6B9586686C}"/>
          </ac:cxnSpMkLst>
        </pc:cxnChg>
        <pc:cxnChg chg="del mod ord">
          <ac:chgData name="前川 亮" userId="d7d429a203bb0ce1" providerId="LiveId" clId="{39F41C13-E51D-4E68-8B5F-80B8DB258871}" dt="2020-09-28T16:57:26.123" v="1182" actId="478"/>
          <ac:cxnSpMkLst>
            <pc:docMk/>
            <pc:sldMk cId="2229391363" sldId="258"/>
            <ac:cxnSpMk id="33" creationId="{B80AC806-DB30-471E-BCA2-7D4C0B0246EA}"/>
          </ac:cxnSpMkLst>
        </pc:cxnChg>
        <pc:cxnChg chg="mod ord">
          <ac:chgData name="前川 亮" userId="d7d429a203bb0ce1" providerId="LiveId" clId="{39F41C13-E51D-4E68-8B5F-80B8DB258871}" dt="2020-09-28T17:09:36.118" v="1850" actId="164"/>
          <ac:cxnSpMkLst>
            <pc:docMk/>
            <pc:sldMk cId="2229391363" sldId="258"/>
            <ac:cxnSpMk id="55" creationId="{256E18BD-26EB-40DD-800E-3B243FB34C65}"/>
          </ac:cxnSpMkLst>
        </pc:cxnChg>
        <pc:cxnChg chg="mod">
          <ac:chgData name="前川 亮" userId="d7d429a203bb0ce1" providerId="LiveId" clId="{39F41C13-E51D-4E68-8B5F-80B8DB258871}" dt="2020-09-28T17:09:36.118" v="1850" actId="164"/>
          <ac:cxnSpMkLst>
            <pc:docMk/>
            <pc:sldMk cId="2229391363" sldId="258"/>
            <ac:cxnSpMk id="61" creationId="{CFA46E08-EFBA-4915-A4B9-7FBD3EA91BB2}"/>
          </ac:cxnSpMkLst>
        </pc:cxnChg>
        <pc:cxnChg chg="mod ord">
          <ac:chgData name="前川 亮" userId="d7d429a203bb0ce1" providerId="LiveId" clId="{39F41C13-E51D-4E68-8B5F-80B8DB258871}" dt="2020-09-28T17:09:46.026" v="1853" actId="164"/>
          <ac:cxnSpMkLst>
            <pc:docMk/>
            <pc:sldMk cId="2229391363" sldId="258"/>
            <ac:cxnSpMk id="64" creationId="{1EF06DA4-4A33-4A2D-8D0C-304B7AD17DBC}"/>
          </ac:cxnSpMkLst>
        </pc:cxnChg>
      </pc:sldChg>
      <pc:sldChg chg="addSp delSp modSp mod modNotesTx">
        <pc:chgData name="前川 亮" userId="d7d429a203bb0ce1" providerId="LiveId" clId="{39F41C13-E51D-4E68-8B5F-80B8DB258871}" dt="2020-09-28T21:07:41.851" v="9192" actId="20577"/>
        <pc:sldMkLst>
          <pc:docMk/>
          <pc:sldMk cId="2886304279" sldId="262"/>
        </pc:sldMkLst>
        <pc:spChg chg="mod">
          <ac:chgData name="前川 亮" userId="d7d429a203bb0ce1" providerId="LiveId" clId="{39F41C13-E51D-4E68-8B5F-80B8DB258871}" dt="2020-09-28T18:34:42.845" v="4973" actId="20577"/>
          <ac:spMkLst>
            <pc:docMk/>
            <pc:sldMk cId="2886304279" sldId="262"/>
            <ac:spMk id="2" creationId="{6ACF4E45-A20B-410A-81D1-91B3296A07EA}"/>
          </ac:spMkLst>
        </pc:spChg>
        <pc:spChg chg="mod">
          <ac:chgData name="前川 亮" userId="d7d429a203bb0ce1" providerId="LiveId" clId="{39F41C13-E51D-4E68-8B5F-80B8DB258871}" dt="2020-09-28T18:18:19.312" v="4664" actId="1076"/>
          <ac:spMkLst>
            <pc:docMk/>
            <pc:sldMk cId="2886304279" sldId="262"/>
            <ac:spMk id="3" creationId="{0590E142-43BE-45A1-BDA3-B4662B6678AA}"/>
          </ac:spMkLst>
        </pc:spChg>
        <pc:spChg chg="mod">
          <ac:chgData name="前川 亮" userId="d7d429a203bb0ce1" providerId="LiveId" clId="{39F41C13-E51D-4E68-8B5F-80B8DB258871}" dt="2020-09-28T18:34:57.355" v="4983" actId="692"/>
          <ac:spMkLst>
            <pc:docMk/>
            <pc:sldMk cId="2886304279" sldId="262"/>
            <ac:spMk id="5" creationId="{D2D95729-BC28-4A87-AA5E-5444E4501C7F}"/>
          </ac:spMkLst>
        </pc:spChg>
        <pc:picChg chg="add mod">
          <ac:chgData name="前川 亮" userId="d7d429a203bb0ce1" providerId="LiveId" clId="{39F41C13-E51D-4E68-8B5F-80B8DB258871}" dt="2020-09-28T18:18:30.142" v="4670" actId="1076"/>
          <ac:picMkLst>
            <pc:docMk/>
            <pc:sldMk cId="2886304279" sldId="262"/>
            <ac:picMk id="4" creationId="{4EDDC8EF-8BAF-41A7-B29A-6216059ACD24}"/>
          </ac:picMkLst>
        </pc:picChg>
        <pc:picChg chg="add del mod">
          <ac:chgData name="前川 亮" userId="d7d429a203bb0ce1" providerId="LiveId" clId="{39F41C13-E51D-4E68-8B5F-80B8DB258871}" dt="2020-09-28T17:56:53.993" v="3748" actId="1076"/>
          <ac:picMkLst>
            <pc:docMk/>
            <pc:sldMk cId="2886304279" sldId="262"/>
            <ac:picMk id="6" creationId="{04FE48A5-8111-496D-BAAB-4797A3085025}"/>
          </ac:picMkLst>
        </pc:picChg>
        <pc:picChg chg="del mod">
          <ac:chgData name="前川 亮" userId="d7d429a203bb0ce1" providerId="LiveId" clId="{39F41C13-E51D-4E68-8B5F-80B8DB258871}" dt="2020-09-28T18:18:15.001" v="4661" actId="478"/>
          <ac:picMkLst>
            <pc:docMk/>
            <pc:sldMk cId="2886304279" sldId="262"/>
            <ac:picMk id="1026" creationId="{E15A048E-126F-4BF2-8A63-CA9AE6C0E7BD}"/>
          </ac:picMkLst>
        </pc:picChg>
      </pc:sldChg>
      <pc:sldChg chg="addSp delSp modSp mod modNotesTx">
        <pc:chgData name="前川 亮" userId="d7d429a203bb0ce1" providerId="LiveId" clId="{39F41C13-E51D-4E68-8B5F-80B8DB258871}" dt="2020-09-28T21:48:31.128" v="11854" actId="20578"/>
        <pc:sldMkLst>
          <pc:docMk/>
          <pc:sldMk cId="354053296" sldId="270"/>
        </pc:sldMkLst>
        <pc:spChg chg="mod">
          <ac:chgData name="前川 亮" userId="d7d429a203bb0ce1" providerId="LiveId" clId="{39F41C13-E51D-4E68-8B5F-80B8DB258871}" dt="2020-09-28T21:48:31.128" v="11854" actId="20578"/>
          <ac:spMkLst>
            <pc:docMk/>
            <pc:sldMk cId="354053296" sldId="270"/>
            <ac:spMk id="45" creationId="{639B0D05-03F9-4D2C-AA49-4A0251815C36}"/>
          </ac:spMkLst>
        </pc:spChg>
        <pc:spChg chg="mod">
          <ac:chgData name="前川 亮" userId="d7d429a203bb0ce1" providerId="LiveId" clId="{39F41C13-E51D-4E68-8B5F-80B8DB258871}" dt="2020-09-28T16:15:35.136" v="1094" actId="20577"/>
          <ac:spMkLst>
            <pc:docMk/>
            <pc:sldMk cId="354053296" sldId="270"/>
            <ac:spMk id="49" creationId="{38B4D808-EF01-4E55-ADBF-C5E181E68901}"/>
          </ac:spMkLst>
        </pc:spChg>
        <pc:grpChg chg="add del">
          <ac:chgData name="前川 亮" userId="d7d429a203bb0ce1" providerId="LiveId" clId="{39F41C13-E51D-4E68-8B5F-80B8DB258871}" dt="2020-09-28T15:19:23.645" v="830" actId="478"/>
          <ac:grpSpMkLst>
            <pc:docMk/>
            <pc:sldMk cId="354053296" sldId="270"/>
            <ac:grpSpMk id="27" creationId="{BD8DF2F8-36F8-4B21-8155-584A3D674954}"/>
          </ac:grpSpMkLst>
        </pc:grpChg>
        <pc:grpChg chg="add del">
          <ac:chgData name="前川 亮" userId="d7d429a203bb0ce1" providerId="LiveId" clId="{39F41C13-E51D-4E68-8B5F-80B8DB258871}" dt="2020-09-28T15:19:29.854" v="833" actId="478"/>
          <ac:grpSpMkLst>
            <pc:docMk/>
            <pc:sldMk cId="354053296" sldId="270"/>
            <ac:grpSpMk id="28" creationId="{83FA39F1-FBBD-42E0-B394-93E067E5125D}"/>
          </ac:grpSpMkLst>
        </pc:grpChg>
        <pc:picChg chg="add del">
          <ac:chgData name="前川 亮" userId="d7d429a203bb0ce1" providerId="LiveId" clId="{39F41C13-E51D-4E68-8B5F-80B8DB258871}" dt="2020-09-28T15:19:12.684" v="827" actId="22"/>
          <ac:picMkLst>
            <pc:docMk/>
            <pc:sldMk cId="354053296" sldId="270"/>
            <ac:picMk id="5" creationId="{73065E68-A572-4988-87A5-DA9380EF2AD6}"/>
          </ac:picMkLst>
        </pc:picChg>
        <pc:picChg chg="add del">
          <ac:chgData name="前川 亮" userId="d7d429a203bb0ce1" providerId="LiveId" clId="{39F41C13-E51D-4E68-8B5F-80B8DB258871}" dt="2020-09-28T15:19:24.560" v="831" actId="22"/>
          <ac:picMkLst>
            <pc:docMk/>
            <pc:sldMk cId="354053296" sldId="270"/>
            <ac:picMk id="10" creationId="{8E6E0A90-7912-41DB-86DD-F7995D9F91A9}"/>
          </ac:picMkLst>
        </pc:picChg>
      </pc:sldChg>
      <pc:sldChg chg="modSp modNotesTx">
        <pc:chgData name="前川 亮" userId="d7d429a203bb0ce1" providerId="LiveId" clId="{39F41C13-E51D-4E68-8B5F-80B8DB258871}" dt="2020-09-28T21:52:15.313" v="11955" actId="20577"/>
        <pc:sldMkLst>
          <pc:docMk/>
          <pc:sldMk cId="3189052498" sldId="279"/>
        </pc:sldMkLst>
        <pc:graphicFrameChg chg="mod">
          <ac:chgData name="前川 亮" userId="d7d429a203bb0ce1" providerId="LiveId" clId="{39F41C13-E51D-4E68-8B5F-80B8DB258871}" dt="2020-09-28T15:26:23.151" v="869"/>
          <ac:graphicFrameMkLst>
            <pc:docMk/>
            <pc:sldMk cId="3189052498" sldId="279"/>
            <ac:graphicFrameMk id="3" creationId="{72E3B8EE-2F5D-46A0-9BE8-D2F2626664EF}"/>
          </ac:graphicFrameMkLst>
        </pc:graphicFrameChg>
        <pc:graphicFrameChg chg="mod">
          <ac:chgData name="前川 亮" userId="d7d429a203bb0ce1" providerId="LiveId" clId="{39F41C13-E51D-4E68-8B5F-80B8DB258871}" dt="2020-09-28T15:26:19.712" v="868"/>
          <ac:graphicFrameMkLst>
            <pc:docMk/>
            <pc:sldMk cId="3189052498" sldId="279"/>
            <ac:graphicFrameMk id="4" creationId="{C4B8237B-067D-47DF-A41A-31A5766AC890}"/>
          </ac:graphicFrameMkLst>
        </pc:graphicFrameChg>
        <pc:graphicFrameChg chg="mod">
          <ac:chgData name="前川 亮" userId="d7d429a203bb0ce1" providerId="LiveId" clId="{39F41C13-E51D-4E68-8B5F-80B8DB258871}" dt="2020-09-28T15:26:13.313" v="867" actId="20577"/>
          <ac:graphicFrameMkLst>
            <pc:docMk/>
            <pc:sldMk cId="3189052498" sldId="279"/>
            <ac:graphicFrameMk id="5" creationId="{F631B2FC-B0AB-4956-A2F9-C13D1B4866A7}"/>
          </ac:graphicFrameMkLst>
        </pc:graphicFrameChg>
        <pc:graphicFrameChg chg="mod">
          <ac:chgData name="前川 亮" userId="d7d429a203bb0ce1" providerId="LiveId" clId="{39F41C13-E51D-4E68-8B5F-80B8DB258871}" dt="2020-09-28T15:26:30.739" v="871"/>
          <ac:graphicFrameMkLst>
            <pc:docMk/>
            <pc:sldMk cId="3189052498" sldId="279"/>
            <ac:graphicFrameMk id="9" creationId="{5B094E92-B74E-4528-81BD-21E11EBB99FE}"/>
          </ac:graphicFrameMkLst>
        </pc:graphicFrameChg>
        <pc:graphicFrameChg chg="mod">
          <ac:chgData name="前川 亮" userId="d7d429a203bb0ce1" providerId="LiveId" clId="{39F41C13-E51D-4E68-8B5F-80B8DB258871}" dt="2020-09-28T15:26:34.479" v="872"/>
          <ac:graphicFrameMkLst>
            <pc:docMk/>
            <pc:sldMk cId="3189052498" sldId="279"/>
            <ac:graphicFrameMk id="10" creationId="{4566C40D-FCEA-4B65-9991-072E9EF75D3D}"/>
          </ac:graphicFrameMkLst>
        </pc:graphicFrameChg>
        <pc:graphicFrameChg chg="mod">
          <ac:chgData name="前川 亮" userId="d7d429a203bb0ce1" providerId="LiveId" clId="{39F41C13-E51D-4E68-8B5F-80B8DB258871}" dt="2020-09-28T15:26:26.854" v="870"/>
          <ac:graphicFrameMkLst>
            <pc:docMk/>
            <pc:sldMk cId="3189052498" sldId="279"/>
            <ac:graphicFrameMk id="14" creationId="{E24EE0D3-787D-48BB-81B7-868BEA7A0395}"/>
          </ac:graphicFrameMkLst>
        </pc:graphicFrameChg>
      </pc:sldChg>
      <pc:sldChg chg="add del">
        <pc:chgData name="前川 亮" userId="d7d429a203bb0ce1" providerId="LiveId" clId="{39F41C13-E51D-4E68-8B5F-80B8DB258871}" dt="2020-09-28T15:22:02.713" v="834" actId="47"/>
        <pc:sldMkLst>
          <pc:docMk/>
          <pc:sldMk cId="2664586927" sldId="281"/>
        </pc:sldMkLst>
      </pc:sldChg>
      <pc:sldChg chg="modSp add del mod">
        <pc:chgData name="前川 亮" userId="d7d429a203bb0ce1" providerId="LiveId" clId="{39F41C13-E51D-4E68-8B5F-80B8DB258871}" dt="2020-09-28T15:22:02.713" v="834" actId="47"/>
        <pc:sldMkLst>
          <pc:docMk/>
          <pc:sldMk cId="538939085" sldId="283"/>
        </pc:sldMkLst>
        <pc:spChg chg="mod">
          <ac:chgData name="前川 亮" userId="d7d429a203bb0ce1" providerId="LiveId" clId="{39F41C13-E51D-4E68-8B5F-80B8DB258871}" dt="2020-09-28T11:48:15.172" v="600" actId="20577"/>
          <ac:spMkLst>
            <pc:docMk/>
            <pc:sldMk cId="538939085" sldId="283"/>
            <ac:spMk id="2" creationId="{FF3B15EE-4EBC-4BDE-8CC5-C9843EC2EEEA}"/>
          </ac:spMkLst>
        </pc:spChg>
      </pc:sldChg>
      <pc:sldChg chg="del">
        <pc:chgData name="前川 亮" userId="d7d429a203bb0ce1" providerId="LiveId" clId="{39F41C13-E51D-4E68-8B5F-80B8DB258871}" dt="2020-09-28T20:34:17.298" v="8206" actId="47"/>
        <pc:sldMkLst>
          <pc:docMk/>
          <pc:sldMk cId="328745765" sldId="284"/>
        </pc:sldMkLst>
      </pc:sldChg>
      <pc:sldChg chg="modSp mod modNotesTx">
        <pc:chgData name="前川 亮" userId="d7d429a203bb0ce1" providerId="LiveId" clId="{39F41C13-E51D-4E68-8B5F-80B8DB258871}" dt="2020-09-28T22:10:56.070" v="12562" actId="20577"/>
        <pc:sldMkLst>
          <pc:docMk/>
          <pc:sldMk cId="152564129" sldId="285"/>
        </pc:sldMkLst>
        <pc:spChg chg="mod">
          <ac:chgData name="前川 亮" userId="d7d429a203bb0ce1" providerId="LiveId" clId="{39F41C13-E51D-4E68-8B5F-80B8DB258871}" dt="2020-09-28T16:31:43.366" v="1178" actId="208"/>
          <ac:spMkLst>
            <pc:docMk/>
            <pc:sldMk cId="152564129" sldId="285"/>
            <ac:spMk id="10" creationId="{1C455D97-8C21-4BC8-A5CF-142CE9F74347}"/>
          </ac:spMkLst>
        </pc:spChg>
      </pc:sldChg>
      <pc:sldChg chg="addSp modSp mod">
        <pc:chgData name="前川 亮" userId="d7d429a203bb0ce1" providerId="LiveId" clId="{39F41C13-E51D-4E68-8B5F-80B8DB258871}" dt="2020-09-28T16:09:58.793" v="1063" actId="1076"/>
        <pc:sldMkLst>
          <pc:docMk/>
          <pc:sldMk cId="3577422603" sldId="297"/>
        </pc:sldMkLst>
        <pc:spChg chg="add mod">
          <ac:chgData name="前川 亮" userId="d7d429a203bb0ce1" providerId="LiveId" clId="{39F41C13-E51D-4E68-8B5F-80B8DB258871}" dt="2020-09-28T16:09:58.793" v="1063" actId="1076"/>
          <ac:spMkLst>
            <pc:docMk/>
            <pc:sldMk cId="3577422603" sldId="297"/>
            <ac:spMk id="2" creationId="{59C32200-F5D4-48C1-8875-C35DCF47198E}"/>
          </ac:spMkLst>
        </pc:spChg>
        <pc:spChg chg="mod">
          <ac:chgData name="前川 亮" userId="d7d429a203bb0ce1" providerId="LiveId" clId="{39F41C13-E51D-4E68-8B5F-80B8DB258871}" dt="2020-09-28T16:06:55.195" v="976" actId="20577"/>
          <ac:spMkLst>
            <pc:docMk/>
            <pc:sldMk cId="3577422603" sldId="297"/>
            <ac:spMk id="20" creationId="{B739CEC4-B69B-4C5A-A61C-086C12F7AB4C}"/>
          </ac:spMkLst>
        </pc:spChg>
        <pc:picChg chg="mod">
          <ac:chgData name="前川 亮" userId="d7d429a203bb0ce1" providerId="LiveId" clId="{39F41C13-E51D-4E68-8B5F-80B8DB258871}" dt="2020-09-28T16:07:00.223" v="1004" actId="1035"/>
          <ac:picMkLst>
            <pc:docMk/>
            <pc:sldMk cId="3577422603" sldId="297"/>
            <ac:picMk id="43" creationId="{8D449CF1-DC3D-4DE2-9E6E-C101222B176A}"/>
          </ac:picMkLst>
        </pc:picChg>
        <pc:picChg chg="mod">
          <ac:chgData name="前川 亮" userId="d7d429a203bb0ce1" providerId="LiveId" clId="{39F41C13-E51D-4E68-8B5F-80B8DB258871}" dt="2020-09-28T16:07:00.223" v="1004" actId="1035"/>
          <ac:picMkLst>
            <pc:docMk/>
            <pc:sldMk cId="3577422603" sldId="297"/>
            <ac:picMk id="45" creationId="{8F87AC50-ACDF-4CCF-93AA-6AC529A0A0A1}"/>
          </ac:picMkLst>
        </pc:picChg>
        <pc:picChg chg="mod">
          <ac:chgData name="前川 亮" userId="d7d429a203bb0ce1" providerId="LiveId" clId="{39F41C13-E51D-4E68-8B5F-80B8DB258871}" dt="2020-09-28T16:07:00.223" v="1004" actId="1035"/>
          <ac:picMkLst>
            <pc:docMk/>
            <pc:sldMk cId="3577422603" sldId="297"/>
            <ac:picMk id="47" creationId="{0B888283-C822-449B-9955-B0B21458A01B}"/>
          </ac:picMkLst>
        </pc:picChg>
        <pc:picChg chg="mod">
          <ac:chgData name="前川 亮" userId="d7d429a203bb0ce1" providerId="LiveId" clId="{39F41C13-E51D-4E68-8B5F-80B8DB258871}" dt="2020-09-28T16:07:00.223" v="1004" actId="1035"/>
          <ac:picMkLst>
            <pc:docMk/>
            <pc:sldMk cId="3577422603" sldId="297"/>
            <ac:picMk id="49" creationId="{6FE6B366-D725-4B86-8171-47C2F8093A31}"/>
          </ac:picMkLst>
        </pc:picChg>
        <pc:picChg chg="mod">
          <ac:chgData name="前川 亮" userId="d7d429a203bb0ce1" providerId="LiveId" clId="{39F41C13-E51D-4E68-8B5F-80B8DB258871}" dt="2020-09-28T16:07:00.223" v="1004" actId="1035"/>
          <ac:picMkLst>
            <pc:docMk/>
            <pc:sldMk cId="3577422603" sldId="297"/>
            <ac:picMk id="51" creationId="{45F6D7FB-F5EA-42E1-A58E-248D9F98F3FD}"/>
          </ac:picMkLst>
        </pc:picChg>
        <pc:picChg chg="mod">
          <ac:chgData name="前川 亮" userId="d7d429a203bb0ce1" providerId="LiveId" clId="{39F41C13-E51D-4E68-8B5F-80B8DB258871}" dt="2020-09-28T16:07:00.223" v="1004" actId="1035"/>
          <ac:picMkLst>
            <pc:docMk/>
            <pc:sldMk cId="3577422603" sldId="297"/>
            <ac:picMk id="53" creationId="{7BDD6FD6-8FF3-4DAA-8199-3D2261690F61}"/>
          </ac:picMkLst>
        </pc:picChg>
        <pc:picChg chg="mod">
          <ac:chgData name="前川 亮" userId="d7d429a203bb0ce1" providerId="LiveId" clId="{39F41C13-E51D-4E68-8B5F-80B8DB258871}" dt="2020-09-28T16:07:00.223" v="1004" actId="1035"/>
          <ac:picMkLst>
            <pc:docMk/>
            <pc:sldMk cId="3577422603" sldId="297"/>
            <ac:picMk id="55" creationId="{A3D44115-E232-4AD7-AE39-45DF19AB2FA1}"/>
          </ac:picMkLst>
        </pc:picChg>
        <pc:picChg chg="mod">
          <ac:chgData name="前川 亮" userId="d7d429a203bb0ce1" providerId="LiveId" clId="{39F41C13-E51D-4E68-8B5F-80B8DB258871}" dt="2020-09-28T16:07:00.223" v="1004" actId="1035"/>
          <ac:picMkLst>
            <pc:docMk/>
            <pc:sldMk cId="3577422603" sldId="297"/>
            <ac:picMk id="57" creationId="{F2F1B862-6D61-43FB-BD8C-1740F6F4AA07}"/>
          </ac:picMkLst>
        </pc:picChg>
      </pc:sldChg>
      <pc:sldChg chg="addSp delSp modSp mod">
        <pc:chgData name="前川 亮" userId="d7d429a203bb0ce1" providerId="LiveId" clId="{39F41C13-E51D-4E68-8B5F-80B8DB258871}" dt="2020-09-28T16:03:32.184" v="960" actId="167"/>
        <pc:sldMkLst>
          <pc:docMk/>
          <pc:sldMk cId="3585193306" sldId="298"/>
        </pc:sldMkLst>
        <pc:spChg chg="del">
          <ac:chgData name="前川 亮" userId="d7d429a203bb0ce1" providerId="LiveId" clId="{39F41C13-E51D-4E68-8B5F-80B8DB258871}" dt="2020-09-28T16:02:32.611" v="940" actId="478"/>
          <ac:spMkLst>
            <pc:docMk/>
            <pc:sldMk cId="3585193306" sldId="298"/>
            <ac:spMk id="4" creationId="{27B22595-5C98-4DD1-AAF7-946D985B69C2}"/>
          </ac:spMkLst>
        </pc:spChg>
        <pc:spChg chg="add">
          <ac:chgData name="前川 亮" userId="d7d429a203bb0ce1" providerId="LiveId" clId="{39F41C13-E51D-4E68-8B5F-80B8DB258871}" dt="2020-09-28T16:02:32.861" v="941" actId="22"/>
          <ac:spMkLst>
            <pc:docMk/>
            <pc:sldMk cId="3585193306" sldId="298"/>
            <ac:spMk id="5" creationId="{9316F702-F62A-433D-9673-641FD52FCC94}"/>
          </ac:spMkLst>
        </pc:spChg>
        <pc:picChg chg="add mod ord">
          <ac:chgData name="前川 亮" userId="d7d429a203bb0ce1" providerId="LiveId" clId="{39F41C13-E51D-4E68-8B5F-80B8DB258871}" dt="2020-09-28T16:03:32.184" v="960" actId="167"/>
          <ac:picMkLst>
            <pc:docMk/>
            <pc:sldMk cId="3585193306" sldId="298"/>
            <ac:picMk id="8" creationId="{66922CB2-D169-483E-BFB5-D307F7FE4B97}"/>
          </ac:picMkLst>
        </pc:picChg>
        <pc:picChg chg="del">
          <ac:chgData name="前川 亮" userId="d7d429a203bb0ce1" providerId="LiveId" clId="{39F41C13-E51D-4E68-8B5F-80B8DB258871}" dt="2020-09-28T16:03:08.911" v="955" actId="478"/>
          <ac:picMkLst>
            <pc:docMk/>
            <pc:sldMk cId="3585193306" sldId="298"/>
            <ac:picMk id="10" creationId="{A02BE402-8C83-4FC7-9D45-E523CE374AAE}"/>
          </ac:picMkLst>
        </pc:picChg>
      </pc:sldChg>
      <pc:sldChg chg="addSp modSp mod">
        <pc:chgData name="前川 亮" userId="d7d429a203bb0ce1" providerId="LiveId" clId="{39F41C13-E51D-4E68-8B5F-80B8DB258871}" dt="2020-09-28T16:31:09.193" v="1177" actId="20577"/>
        <pc:sldMkLst>
          <pc:docMk/>
          <pc:sldMk cId="654153485" sldId="299"/>
        </pc:sldMkLst>
        <pc:spChg chg="mod">
          <ac:chgData name="前川 亮" userId="d7d429a203bb0ce1" providerId="LiveId" clId="{39F41C13-E51D-4E68-8B5F-80B8DB258871}" dt="2020-09-28T16:30:26.408" v="1128" actId="20577"/>
          <ac:spMkLst>
            <pc:docMk/>
            <pc:sldMk cId="654153485" sldId="299"/>
            <ac:spMk id="2" creationId="{CEE7837E-8219-466A-82B2-203385808FB7}"/>
          </ac:spMkLst>
        </pc:spChg>
        <pc:spChg chg="add mod">
          <ac:chgData name="前川 亮" userId="d7d429a203bb0ce1" providerId="LiveId" clId="{39F41C13-E51D-4E68-8B5F-80B8DB258871}" dt="2020-09-28T16:31:09.193" v="1177" actId="20577"/>
          <ac:spMkLst>
            <pc:docMk/>
            <pc:sldMk cId="654153485" sldId="299"/>
            <ac:spMk id="3" creationId="{B68483E2-B375-4D46-9D45-8A69E1861C17}"/>
          </ac:spMkLst>
        </pc:spChg>
        <pc:picChg chg="mod">
          <ac:chgData name="前川 亮" userId="d7d429a203bb0ce1" providerId="LiveId" clId="{39F41C13-E51D-4E68-8B5F-80B8DB258871}" dt="2020-09-28T16:30:30.926" v="1152" actId="1035"/>
          <ac:picMkLst>
            <pc:docMk/>
            <pc:sldMk cId="654153485" sldId="299"/>
            <ac:picMk id="5" creationId="{375292C0-E9F1-4862-B2D2-E3BABFFA363A}"/>
          </ac:picMkLst>
        </pc:picChg>
        <pc:picChg chg="mod">
          <ac:chgData name="前川 亮" userId="d7d429a203bb0ce1" providerId="LiveId" clId="{39F41C13-E51D-4E68-8B5F-80B8DB258871}" dt="2020-09-28T16:30:30.926" v="1152" actId="1035"/>
          <ac:picMkLst>
            <pc:docMk/>
            <pc:sldMk cId="654153485" sldId="299"/>
            <ac:picMk id="9" creationId="{89AE59EC-503B-4EDA-A777-284A6DC3B799}"/>
          </ac:picMkLst>
        </pc:picChg>
        <pc:picChg chg="mod">
          <ac:chgData name="前川 亮" userId="d7d429a203bb0ce1" providerId="LiveId" clId="{39F41C13-E51D-4E68-8B5F-80B8DB258871}" dt="2020-09-28T16:30:30.926" v="1152" actId="1035"/>
          <ac:picMkLst>
            <pc:docMk/>
            <pc:sldMk cId="654153485" sldId="299"/>
            <ac:picMk id="11" creationId="{254D8B0C-AA75-47E9-9F09-6284F164F187}"/>
          </ac:picMkLst>
        </pc:picChg>
        <pc:picChg chg="mod">
          <ac:chgData name="前川 亮" userId="d7d429a203bb0ce1" providerId="LiveId" clId="{39F41C13-E51D-4E68-8B5F-80B8DB258871}" dt="2020-09-28T16:30:30.926" v="1152" actId="1035"/>
          <ac:picMkLst>
            <pc:docMk/>
            <pc:sldMk cId="654153485" sldId="299"/>
            <ac:picMk id="13" creationId="{7248D47A-4380-443D-BCDF-07FBFBF20D5E}"/>
          </ac:picMkLst>
        </pc:picChg>
        <pc:picChg chg="mod">
          <ac:chgData name="前川 亮" userId="d7d429a203bb0ce1" providerId="LiveId" clId="{39F41C13-E51D-4E68-8B5F-80B8DB258871}" dt="2020-09-28T16:30:30.926" v="1152" actId="1035"/>
          <ac:picMkLst>
            <pc:docMk/>
            <pc:sldMk cId="654153485" sldId="299"/>
            <ac:picMk id="20" creationId="{5FD99EA8-BF12-4787-8542-A6ECAECFDF74}"/>
          </ac:picMkLst>
        </pc:picChg>
        <pc:picChg chg="mod">
          <ac:chgData name="前川 亮" userId="d7d429a203bb0ce1" providerId="LiveId" clId="{39F41C13-E51D-4E68-8B5F-80B8DB258871}" dt="2020-09-28T16:30:30.926" v="1152" actId="1035"/>
          <ac:picMkLst>
            <pc:docMk/>
            <pc:sldMk cId="654153485" sldId="299"/>
            <ac:picMk id="22" creationId="{3A720FEC-52AC-4435-AE8A-1C223F076D14}"/>
          </ac:picMkLst>
        </pc:picChg>
        <pc:picChg chg="mod">
          <ac:chgData name="前川 亮" userId="d7d429a203bb0ce1" providerId="LiveId" clId="{39F41C13-E51D-4E68-8B5F-80B8DB258871}" dt="2020-09-28T16:30:30.926" v="1152" actId="1035"/>
          <ac:picMkLst>
            <pc:docMk/>
            <pc:sldMk cId="654153485" sldId="299"/>
            <ac:picMk id="24" creationId="{51E888BB-AF8A-4EF5-8B41-BB1971C6F36D}"/>
          </ac:picMkLst>
        </pc:picChg>
        <pc:picChg chg="mod">
          <ac:chgData name="前川 亮" userId="d7d429a203bb0ce1" providerId="LiveId" clId="{39F41C13-E51D-4E68-8B5F-80B8DB258871}" dt="2020-09-28T16:30:30.926" v="1152" actId="1035"/>
          <ac:picMkLst>
            <pc:docMk/>
            <pc:sldMk cId="654153485" sldId="299"/>
            <ac:picMk id="26" creationId="{1E7B8D17-0060-462C-A205-27F8A5FAA4C7}"/>
          </ac:picMkLst>
        </pc:picChg>
      </pc:sldChg>
      <pc:sldChg chg="addSp delSp modSp mod">
        <pc:chgData name="前川 亮" userId="d7d429a203bb0ce1" providerId="LiveId" clId="{39F41C13-E51D-4E68-8B5F-80B8DB258871}" dt="2020-09-28T16:03:54.871" v="966" actId="553"/>
        <pc:sldMkLst>
          <pc:docMk/>
          <pc:sldMk cId="2723071842" sldId="300"/>
        </pc:sldMkLst>
        <pc:picChg chg="add mod">
          <ac:chgData name="前川 亮" userId="d7d429a203bb0ce1" providerId="LiveId" clId="{39F41C13-E51D-4E68-8B5F-80B8DB258871}" dt="2020-09-28T16:03:54.871" v="966" actId="553"/>
          <ac:picMkLst>
            <pc:docMk/>
            <pc:sldMk cId="2723071842" sldId="300"/>
            <ac:picMk id="5" creationId="{74E30D64-31AC-454B-84E6-A74666F391C3}"/>
          </ac:picMkLst>
        </pc:picChg>
        <pc:picChg chg="del">
          <ac:chgData name="前川 亮" userId="d7d429a203bb0ce1" providerId="LiveId" clId="{39F41C13-E51D-4E68-8B5F-80B8DB258871}" dt="2020-09-28T16:03:49.503" v="962" actId="478"/>
          <ac:picMkLst>
            <pc:docMk/>
            <pc:sldMk cId="2723071842" sldId="300"/>
            <ac:picMk id="8" creationId="{3FE4E00D-4F15-4DFF-9A30-FE64338FCA4B}"/>
          </ac:picMkLst>
        </pc:picChg>
      </pc:sldChg>
      <pc:sldChg chg="addSp modSp mod modNotesTx">
        <pc:chgData name="前川 亮" userId="d7d429a203bb0ce1" providerId="LiveId" clId="{39F41C13-E51D-4E68-8B5F-80B8DB258871}" dt="2020-09-28T23:07:46.119" v="15954" actId="20577"/>
        <pc:sldMkLst>
          <pc:docMk/>
          <pc:sldMk cId="1134944526" sldId="301"/>
        </pc:sldMkLst>
        <pc:spChg chg="mod">
          <ac:chgData name="前川 亮" userId="d7d429a203bb0ce1" providerId="LiveId" clId="{39F41C13-E51D-4E68-8B5F-80B8DB258871}" dt="2020-09-28T12:13:23.548" v="634" actId="20577"/>
          <ac:spMkLst>
            <pc:docMk/>
            <pc:sldMk cId="1134944526" sldId="301"/>
            <ac:spMk id="2" creationId="{59EF5E7B-FCD8-439F-AC3B-F757F221A8A8}"/>
          </ac:spMkLst>
        </pc:spChg>
        <pc:spChg chg="add mod">
          <ac:chgData name="前川 亮" userId="d7d429a203bb0ce1" providerId="LiveId" clId="{39F41C13-E51D-4E68-8B5F-80B8DB258871}" dt="2020-09-28T12:56:47.616" v="775" actId="20577"/>
          <ac:spMkLst>
            <pc:docMk/>
            <pc:sldMk cId="1134944526" sldId="301"/>
            <ac:spMk id="3" creationId="{BEBE6847-916C-4AF3-8956-2E620395D824}"/>
          </ac:spMkLst>
        </pc:spChg>
        <pc:picChg chg="mod">
          <ac:chgData name="前川 亮" userId="d7d429a203bb0ce1" providerId="LiveId" clId="{39F41C13-E51D-4E68-8B5F-80B8DB258871}" dt="2020-09-28T12:13:30.339" v="640" actId="1035"/>
          <ac:picMkLst>
            <pc:docMk/>
            <pc:sldMk cId="1134944526" sldId="301"/>
            <ac:picMk id="4" creationId="{DA5D9B02-E18E-4340-887A-D88926C50143}"/>
          </ac:picMkLst>
        </pc:picChg>
        <pc:picChg chg="mod">
          <ac:chgData name="前川 亮" userId="d7d429a203bb0ce1" providerId="LiveId" clId="{39F41C13-E51D-4E68-8B5F-80B8DB258871}" dt="2020-09-28T12:13:30.339" v="640" actId="1035"/>
          <ac:picMkLst>
            <pc:docMk/>
            <pc:sldMk cId="1134944526" sldId="301"/>
            <ac:picMk id="6" creationId="{EAF116B2-04F1-4AF0-85B0-BAD4C7DDECC8}"/>
          </ac:picMkLst>
        </pc:picChg>
        <pc:picChg chg="mod">
          <ac:chgData name="前川 亮" userId="d7d429a203bb0ce1" providerId="LiveId" clId="{39F41C13-E51D-4E68-8B5F-80B8DB258871}" dt="2020-09-28T12:13:30.339" v="640" actId="1035"/>
          <ac:picMkLst>
            <pc:docMk/>
            <pc:sldMk cId="1134944526" sldId="301"/>
            <ac:picMk id="8" creationId="{4460D09E-B189-4C2B-BE53-840865AB9AD1}"/>
          </ac:picMkLst>
        </pc:picChg>
        <pc:picChg chg="mod">
          <ac:chgData name="前川 亮" userId="d7d429a203bb0ce1" providerId="LiveId" clId="{39F41C13-E51D-4E68-8B5F-80B8DB258871}" dt="2020-09-28T12:13:30.339" v="640" actId="1035"/>
          <ac:picMkLst>
            <pc:docMk/>
            <pc:sldMk cId="1134944526" sldId="301"/>
            <ac:picMk id="10" creationId="{8F1815B9-4143-4694-A4EE-359FE99F7AA9}"/>
          </ac:picMkLst>
        </pc:picChg>
      </pc:sldChg>
      <pc:sldChg chg="addSp delSp modSp mod ord modNotesTx">
        <pc:chgData name="前川 亮" userId="d7d429a203bb0ce1" providerId="LiveId" clId="{39F41C13-E51D-4E68-8B5F-80B8DB258871}" dt="2020-09-28T23:08:19.071" v="16001" actId="20577"/>
        <pc:sldMkLst>
          <pc:docMk/>
          <pc:sldMk cId="2817156552" sldId="302"/>
        </pc:sldMkLst>
        <pc:spChg chg="mod">
          <ac:chgData name="前川 亮" userId="d7d429a203bb0ce1" providerId="LiveId" clId="{39F41C13-E51D-4E68-8B5F-80B8DB258871}" dt="2020-09-28T16:02:10.308" v="939" actId="20577"/>
          <ac:spMkLst>
            <pc:docMk/>
            <pc:sldMk cId="2817156552" sldId="302"/>
            <ac:spMk id="3" creationId="{F9FA12A3-1C88-4253-8DA1-A17FFCC2CEB2}"/>
          </ac:spMkLst>
        </pc:spChg>
        <pc:picChg chg="add mod ord">
          <ac:chgData name="前川 亮" userId="d7d429a203bb0ce1" providerId="LiveId" clId="{39F41C13-E51D-4E68-8B5F-80B8DB258871}" dt="2020-09-28T16:01:40.120" v="932" actId="167"/>
          <ac:picMkLst>
            <pc:docMk/>
            <pc:sldMk cId="2817156552" sldId="302"/>
            <ac:picMk id="6" creationId="{497FB594-7E0A-4459-ACFA-FCCDC5F1600C}"/>
          </ac:picMkLst>
        </pc:picChg>
        <pc:picChg chg="del">
          <ac:chgData name="前川 亮" userId="d7d429a203bb0ce1" providerId="LiveId" clId="{39F41C13-E51D-4E68-8B5F-80B8DB258871}" dt="2020-09-28T16:01:27.210" v="928" actId="478"/>
          <ac:picMkLst>
            <pc:docMk/>
            <pc:sldMk cId="2817156552" sldId="302"/>
            <ac:picMk id="7" creationId="{00DE6C43-6508-44CB-B2AE-063D18D04EC8}"/>
          </ac:picMkLst>
        </pc:picChg>
      </pc:sldChg>
      <pc:sldChg chg="addSp modSp mod ord modNotesTx">
        <pc:chgData name="前川 亮" userId="d7d429a203bb0ce1" providerId="LiveId" clId="{39F41C13-E51D-4E68-8B5F-80B8DB258871}" dt="2020-09-28T22:57:21.975" v="15041" actId="20577"/>
        <pc:sldMkLst>
          <pc:docMk/>
          <pc:sldMk cId="1734450658" sldId="303"/>
        </pc:sldMkLst>
        <pc:spChg chg="add mod">
          <ac:chgData name="前川 亮" userId="d7d429a203bb0ce1" providerId="LiveId" clId="{39F41C13-E51D-4E68-8B5F-80B8DB258871}" dt="2020-09-28T16:00:38.258" v="923" actId="1035"/>
          <ac:spMkLst>
            <pc:docMk/>
            <pc:sldMk cId="1734450658" sldId="303"/>
            <ac:spMk id="2" creationId="{947EBE13-DBBF-4D84-ADD2-4F55DFC6899D}"/>
          </ac:spMkLst>
        </pc:spChg>
        <pc:spChg chg="mod">
          <ac:chgData name="前川 亮" userId="d7d429a203bb0ce1" providerId="LiveId" clId="{39F41C13-E51D-4E68-8B5F-80B8DB258871}" dt="2020-09-28T15:26:55.919" v="873" actId="20577"/>
          <ac:spMkLst>
            <pc:docMk/>
            <pc:sldMk cId="1734450658" sldId="303"/>
            <ac:spMk id="20" creationId="{B739CEC4-B69B-4C5A-A61C-086C12F7AB4C}"/>
          </ac:spMkLst>
        </pc:spChg>
        <pc:picChg chg="mod">
          <ac:chgData name="前川 亮" userId="d7d429a203bb0ce1" providerId="LiveId" clId="{39F41C13-E51D-4E68-8B5F-80B8DB258871}" dt="2020-09-28T16:00:36.004" v="919" actId="1035"/>
          <ac:picMkLst>
            <pc:docMk/>
            <pc:sldMk cId="1734450658" sldId="303"/>
            <ac:picMk id="3" creationId="{7848F494-57D5-4EB8-B31E-BAE357C2852F}"/>
          </ac:picMkLst>
        </pc:picChg>
        <pc:picChg chg="mod">
          <ac:chgData name="前川 亮" userId="d7d429a203bb0ce1" providerId="LiveId" clId="{39F41C13-E51D-4E68-8B5F-80B8DB258871}" dt="2020-09-28T16:00:36.004" v="919" actId="1035"/>
          <ac:picMkLst>
            <pc:docMk/>
            <pc:sldMk cId="1734450658" sldId="303"/>
            <ac:picMk id="5" creationId="{5D014EDD-9923-46F6-9FA6-612BC84D57D6}"/>
          </ac:picMkLst>
        </pc:picChg>
        <pc:picChg chg="mod">
          <ac:chgData name="前川 亮" userId="d7d429a203bb0ce1" providerId="LiveId" clId="{39F41C13-E51D-4E68-8B5F-80B8DB258871}" dt="2020-09-28T16:00:36.004" v="919" actId="1035"/>
          <ac:picMkLst>
            <pc:docMk/>
            <pc:sldMk cId="1734450658" sldId="303"/>
            <ac:picMk id="7" creationId="{5B577B0F-6C9C-4D6A-85B5-C817FA011B7E}"/>
          </ac:picMkLst>
        </pc:picChg>
        <pc:picChg chg="mod">
          <ac:chgData name="前川 亮" userId="d7d429a203bb0ce1" providerId="LiveId" clId="{39F41C13-E51D-4E68-8B5F-80B8DB258871}" dt="2020-09-28T16:00:36.004" v="919" actId="1035"/>
          <ac:picMkLst>
            <pc:docMk/>
            <pc:sldMk cId="1734450658" sldId="303"/>
            <ac:picMk id="9" creationId="{00CF29F1-982A-4969-BE7D-94AEF20C6F67}"/>
          </ac:picMkLst>
        </pc:picChg>
        <pc:picChg chg="mod">
          <ac:chgData name="前川 亮" userId="d7d429a203bb0ce1" providerId="LiveId" clId="{39F41C13-E51D-4E68-8B5F-80B8DB258871}" dt="2020-09-28T16:00:36.004" v="919" actId="1035"/>
          <ac:picMkLst>
            <pc:docMk/>
            <pc:sldMk cId="1734450658" sldId="303"/>
            <ac:picMk id="11" creationId="{1B6B977C-6015-4770-9FF3-30402357A5A0}"/>
          </ac:picMkLst>
        </pc:picChg>
        <pc:picChg chg="mod">
          <ac:chgData name="前川 亮" userId="d7d429a203bb0ce1" providerId="LiveId" clId="{39F41C13-E51D-4E68-8B5F-80B8DB258871}" dt="2020-09-28T16:00:36.004" v="919" actId="1035"/>
          <ac:picMkLst>
            <pc:docMk/>
            <pc:sldMk cId="1734450658" sldId="303"/>
            <ac:picMk id="13" creationId="{BE4E17F0-1FA2-4266-9C3B-4467AA5B5D9A}"/>
          </ac:picMkLst>
        </pc:picChg>
        <pc:picChg chg="mod">
          <ac:chgData name="前川 亮" userId="d7d429a203bb0ce1" providerId="LiveId" clId="{39F41C13-E51D-4E68-8B5F-80B8DB258871}" dt="2020-09-28T15:27:03.695" v="902" actId="1035"/>
          <ac:picMkLst>
            <pc:docMk/>
            <pc:sldMk cId="1734450658" sldId="303"/>
            <ac:picMk id="15" creationId="{8F71FB64-0592-4FF0-A00C-097D989B82A9}"/>
          </ac:picMkLst>
        </pc:picChg>
        <pc:picChg chg="mod">
          <ac:chgData name="前川 亮" userId="d7d429a203bb0ce1" providerId="LiveId" clId="{39F41C13-E51D-4E68-8B5F-80B8DB258871}" dt="2020-09-28T15:27:03.695" v="902" actId="1035"/>
          <ac:picMkLst>
            <pc:docMk/>
            <pc:sldMk cId="1734450658" sldId="303"/>
            <ac:picMk id="17" creationId="{92DC47E7-0204-46C4-8232-A26E92D13B0F}"/>
          </ac:picMkLst>
        </pc:picChg>
      </pc:sldChg>
      <pc:sldChg chg="addSp delSp modSp mod ord modNotesTx">
        <pc:chgData name="前川 亮" userId="d7d429a203bb0ce1" providerId="LiveId" clId="{39F41C13-E51D-4E68-8B5F-80B8DB258871}" dt="2020-09-28T23:05:52.144" v="15733" actId="20577"/>
        <pc:sldMkLst>
          <pc:docMk/>
          <pc:sldMk cId="1773850835" sldId="304"/>
        </pc:sldMkLst>
        <pc:spChg chg="mod">
          <ac:chgData name="前川 亮" userId="d7d429a203bb0ce1" providerId="LiveId" clId="{39F41C13-E51D-4E68-8B5F-80B8DB258871}" dt="2020-09-28T16:02:48.424" v="948" actId="20577"/>
          <ac:spMkLst>
            <pc:docMk/>
            <pc:sldMk cId="1773850835" sldId="304"/>
            <ac:spMk id="8" creationId="{D6107265-2FCC-45EC-A8A1-2348AEE4B350}"/>
          </ac:spMkLst>
        </pc:spChg>
        <pc:picChg chg="add mod ord">
          <ac:chgData name="前川 亮" userId="d7d429a203bb0ce1" providerId="LiveId" clId="{39F41C13-E51D-4E68-8B5F-80B8DB258871}" dt="2020-09-28T16:03:03.023" v="954" actId="167"/>
          <ac:picMkLst>
            <pc:docMk/>
            <pc:sldMk cId="1773850835" sldId="304"/>
            <ac:picMk id="5" creationId="{2CB111A5-E2CE-40E1-870B-0C916EE6590D}"/>
          </ac:picMkLst>
        </pc:picChg>
        <pc:picChg chg="del">
          <ac:chgData name="前川 亮" userId="d7d429a203bb0ce1" providerId="LiveId" clId="{39F41C13-E51D-4E68-8B5F-80B8DB258871}" dt="2020-09-28T16:02:52.530" v="949" actId="478"/>
          <ac:picMkLst>
            <pc:docMk/>
            <pc:sldMk cId="1773850835" sldId="304"/>
            <ac:picMk id="10" creationId="{DD43F4DC-417A-4257-B9E4-6C714F205E30}"/>
          </ac:picMkLst>
        </pc:picChg>
      </pc:sldChg>
      <pc:sldChg chg="modSp mod">
        <pc:chgData name="前川 亮" userId="d7d429a203bb0ce1" providerId="LiveId" clId="{39F41C13-E51D-4E68-8B5F-80B8DB258871}" dt="2020-09-28T22:33:16.005" v="14414" actId="20577"/>
        <pc:sldMkLst>
          <pc:docMk/>
          <pc:sldMk cId="2843790305" sldId="305"/>
        </pc:sldMkLst>
        <pc:spChg chg="mod">
          <ac:chgData name="前川 亮" userId="d7d429a203bb0ce1" providerId="LiveId" clId="{39F41C13-E51D-4E68-8B5F-80B8DB258871}" dt="2020-09-28T22:32:34.225" v="14412" actId="20577"/>
          <ac:spMkLst>
            <pc:docMk/>
            <pc:sldMk cId="2843790305" sldId="305"/>
            <ac:spMk id="2" creationId="{494B1C8D-1529-440D-81E9-FE8CB9C479FC}"/>
          </ac:spMkLst>
        </pc:spChg>
        <pc:spChg chg="mod">
          <ac:chgData name="前川 亮" userId="d7d429a203bb0ce1" providerId="LiveId" clId="{39F41C13-E51D-4E68-8B5F-80B8DB258871}" dt="2020-09-28T22:33:16.005" v="14414" actId="20577"/>
          <ac:spMkLst>
            <pc:docMk/>
            <pc:sldMk cId="2843790305" sldId="305"/>
            <ac:spMk id="3" creationId="{EDA5D09A-F874-4AD6-9841-EE4125F2CE71}"/>
          </ac:spMkLst>
        </pc:spChg>
      </pc:sldChg>
      <pc:sldChg chg="modNotesTx">
        <pc:chgData name="前川 亮" userId="d7d429a203bb0ce1" providerId="LiveId" clId="{39F41C13-E51D-4E68-8B5F-80B8DB258871}" dt="2020-09-28T21:46:51.965" v="11732" actId="20577"/>
        <pc:sldMkLst>
          <pc:docMk/>
          <pc:sldMk cId="1696665316" sldId="314"/>
        </pc:sldMkLst>
      </pc:sldChg>
      <pc:sldChg chg="modSp modNotesTx">
        <pc:chgData name="前川 亮" userId="d7d429a203bb0ce1" providerId="LiveId" clId="{39F41C13-E51D-4E68-8B5F-80B8DB258871}" dt="2020-09-28T21:47:23.507" v="11852" actId="20577"/>
        <pc:sldMkLst>
          <pc:docMk/>
          <pc:sldMk cId="4174361592" sldId="4568"/>
        </pc:sldMkLst>
        <pc:graphicFrameChg chg="mod">
          <ac:chgData name="前川 亮" userId="d7d429a203bb0ce1" providerId="LiveId" clId="{39F41C13-E51D-4E68-8B5F-80B8DB258871}" dt="2020-09-28T12:37:15.604" v="770" actId="20577"/>
          <ac:graphicFrameMkLst>
            <pc:docMk/>
            <pc:sldMk cId="4174361592" sldId="4568"/>
            <ac:graphicFrameMk id="3" creationId="{6A3C75FA-E7B4-4026-9179-F8F7554E8971}"/>
          </ac:graphicFrameMkLst>
        </pc:graphicFrameChg>
      </pc:sldChg>
      <pc:sldChg chg="modNotesTx">
        <pc:chgData name="前川 亮" userId="d7d429a203bb0ce1" providerId="LiveId" clId="{39F41C13-E51D-4E68-8B5F-80B8DB258871}" dt="2020-09-28T22:32:05.224" v="14379" actId="20577"/>
        <pc:sldMkLst>
          <pc:docMk/>
          <pc:sldMk cId="1222001960" sldId="4578"/>
        </pc:sldMkLst>
      </pc:sldChg>
      <pc:sldChg chg="addSp delSp modSp mod">
        <pc:chgData name="前川 亮" userId="d7d429a203bb0ce1" providerId="LiveId" clId="{39F41C13-E51D-4E68-8B5F-80B8DB258871}" dt="2020-09-28T16:04:02.952" v="970" actId="553"/>
        <pc:sldMkLst>
          <pc:docMk/>
          <pc:sldMk cId="757632922" sldId="4580"/>
        </pc:sldMkLst>
        <pc:picChg chg="add mod">
          <ac:chgData name="前川 亮" userId="d7d429a203bb0ce1" providerId="LiveId" clId="{39F41C13-E51D-4E68-8B5F-80B8DB258871}" dt="2020-09-28T16:04:02.952" v="970" actId="553"/>
          <ac:picMkLst>
            <pc:docMk/>
            <pc:sldMk cId="757632922" sldId="4580"/>
            <ac:picMk id="5" creationId="{5DF55A9F-E207-4C4D-A383-89D56CAF96F3}"/>
          </ac:picMkLst>
        </pc:picChg>
        <pc:picChg chg="del">
          <ac:chgData name="前川 亮" userId="d7d429a203bb0ce1" providerId="LiveId" clId="{39F41C13-E51D-4E68-8B5F-80B8DB258871}" dt="2020-09-28T16:03:45.367" v="961" actId="478"/>
          <ac:picMkLst>
            <pc:docMk/>
            <pc:sldMk cId="757632922" sldId="4580"/>
            <ac:picMk id="10" creationId="{9A8AC080-F71F-43A0-BEEA-C1DADEF107A9}"/>
          </ac:picMkLst>
        </pc:picChg>
      </pc:sldChg>
      <pc:sldChg chg="modSp mod modNotesTx">
        <pc:chgData name="前川 亮" userId="d7d429a203bb0ce1" providerId="LiveId" clId="{39F41C13-E51D-4E68-8B5F-80B8DB258871}" dt="2020-09-28T23:08:48.217" v="16039" actId="20577"/>
        <pc:sldMkLst>
          <pc:docMk/>
          <pc:sldMk cId="2693364356" sldId="4581"/>
        </pc:sldMkLst>
        <pc:spChg chg="mod">
          <ac:chgData name="前川 亮" userId="d7d429a203bb0ce1" providerId="LiveId" clId="{39F41C13-E51D-4E68-8B5F-80B8DB258871}" dt="2020-09-28T20:30:14.825" v="7581" actId="20577"/>
          <ac:spMkLst>
            <pc:docMk/>
            <pc:sldMk cId="2693364356" sldId="4581"/>
            <ac:spMk id="3" creationId="{B0751D1B-A47C-40FF-8C8F-DAC4C36FE337}"/>
          </ac:spMkLst>
        </pc:spChg>
      </pc:sldChg>
      <pc:sldChg chg="modSp mod">
        <pc:chgData name="前川 亮" userId="d7d429a203bb0ce1" providerId="LiveId" clId="{39F41C13-E51D-4E68-8B5F-80B8DB258871}" dt="2020-09-28T20:10:32.183" v="7558" actId="20577"/>
        <pc:sldMkLst>
          <pc:docMk/>
          <pc:sldMk cId="2338716102" sldId="4582"/>
        </pc:sldMkLst>
        <pc:spChg chg="mod">
          <ac:chgData name="前川 亮" userId="d7d429a203bb0ce1" providerId="LiveId" clId="{39F41C13-E51D-4E68-8B5F-80B8DB258871}" dt="2020-09-28T20:10:32.183" v="7558" actId="20577"/>
          <ac:spMkLst>
            <pc:docMk/>
            <pc:sldMk cId="2338716102" sldId="4582"/>
            <ac:spMk id="3" creationId="{C913CDDC-6AC5-40A5-900D-EA4282F2C3CC}"/>
          </ac:spMkLst>
        </pc:spChg>
      </pc:sldChg>
      <pc:sldChg chg="modSp mod">
        <pc:chgData name="前川 亮" userId="d7d429a203bb0ce1" providerId="LiveId" clId="{39F41C13-E51D-4E68-8B5F-80B8DB258871}" dt="2020-09-28T23:10:59.254" v="16102" actId="121"/>
        <pc:sldMkLst>
          <pc:docMk/>
          <pc:sldMk cId="2344703855" sldId="4584"/>
        </pc:sldMkLst>
        <pc:spChg chg="mod">
          <ac:chgData name="前川 亮" userId="d7d429a203bb0ce1" providerId="LiveId" clId="{39F41C13-E51D-4E68-8B5F-80B8DB258871}" dt="2020-09-28T23:10:59.254" v="16102" actId="121"/>
          <ac:spMkLst>
            <pc:docMk/>
            <pc:sldMk cId="2344703855" sldId="4584"/>
            <ac:spMk id="3" creationId="{53132087-086A-45F8-8882-D7B769115C87}"/>
          </ac:spMkLst>
        </pc:spChg>
      </pc:sldChg>
      <pc:sldChg chg="modSp add mod ord modNotesTx">
        <pc:chgData name="前川 亮" userId="d7d429a203bb0ce1" providerId="LiveId" clId="{39F41C13-E51D-4E68-8B5F-80B8DB258871}" dt="2020-09-28T21:09:53.811" v="9197"/>
        <pc:sldMkLst>
          <pc:docMk/>
          <pc:sldMk cId="2199096871" sldId="4585"/>
        </pc:sldMkLst>
        <pc:spChg chg="mod">
          <ac:chgData name="前川 亮" userId="d7d429a203bb0ce1" providerId="LiveId" clId="{39F41C13-E51D-4E68-8B5F-80B8DB258871}" dt="2020-09-28T16:13:49.996" v="1068" actId="20577"/>
          <ac:spMkLst>
            <pc:docMk/>
            <pc:sldMk cId="2199096871" sldId="4585"/>
            <ac:spMk id="14" creationId="{85A446A2-4377-4B55-87CF-06618867085E}"/>
          </ac:spMkLst>
        </pc:spChg>
      </pc:sldChg>
      <pc:sldChg chg="modNotesTx">
        <pc:chgData name="前川 亮" userId="d7d429a203bb0ce1" providerId="LiveId" clId="{39F41C13-E51D-4E68-8B5F-80B8DB258871}" dt="2020-09-28T22:18:02.445" v="13373" actId="20577"/>
        <pc:sldMkLst>
          <pc:docMk/>
          <pc:sldMk cId="3679803743" sldId="4586"/>
        </pc:sldMkLst>
      </pc:sldChg>
      <pc:sldChg chg="addSp delSp modSp mod modNotesTx">
        <pc:chgData name="前川 亮" userId="d7d429a203bb0ce1" providerId="LiveId" clId="{39F41C13-E51D-4E68-8B5F-80B8DB258871}" dt="2020-09-28T17:49:21.260" v="3723" actId="20577"/>
        <pc:sldMkLst>
          <pc:docMk/>
          <pc:sldMk cId="3978979844" sldId="4587"/>
        </pc:sldMkLst>
        <pc:picChg chg="del">
          <ac:chgData name="前川 亮" userId="d7d429a203bb0ce1" providerId="LiveId" clId="{39F41C13-E51D-4E68-8B5F-80B8DB258871}" dt="2020-09-28T11:52:07.289" v="602" actId="478"/>
          <ac:picMkLst>
            <pc:docMk/>
            <pc:sldMk cId="3978979844" sldId="4587"/>
            <ac:picMk id="5" creationId="{2BCDF48A-21E7-402C-B35A-0A880A529869}"/>
          </ac:picMkLst>
        </pc:picChg>
        <pc:picChg chg="add mod">
          <ac:chgData name="前川 亮" userId="d7d429a203bb0ce1" providerId="LiveId" clId="{39F41C13-E51D-4E68-8B5F-80B8DB258871}" dt="2020-09-28T11:52:14.501" v="604" actId="1076"/>
          <ac:picMkLst>
            <pc:docMk/>
            <pc:sldMk cId="3978979844" sldId="4587"/>
            <ac:picMk id="6" creationId="{8121F9ED-4099-4120-8165-6E6B15EADB74}"/>
          </ac:picMkLst>
        </pc:picChg>
      </pc:sldChg>
      <pc:sldChg chg="addSp delSp modSp mod modNotesTx">
        <pc:chgData name="前川 亮" userId="d7d429a203bb0ce1" providerId="LiveId" clId="{39F41C13-E51D-4E68-8B5F-80B8DB258871}" dt="2020-09-28T21:05:08.147" v="9177" actId="20577"/>
        <pc:sldMkLst>
          <pc:docMk/>
          <pc:sldMk cId="381582607" sldId="4588"/>
        </pc:sldMkLst>
        <pc:spChg chg="mod">
          <ac:chgData name="前川 亮" userId="d7d429a203bb0ce1" providerId="LiveId" clId="{39F41C13-E51D-4E68-8B5F-80B8DB258871}" dt="2020-09-28T18:34:22.234" v="4965" actId="20577"/>
          <ac:spMkLst>
            <pc:docMk/>
            <pc:sldMk cId="381582607" sldId="4588"/>
            <ac:spMk id="2" creationId="{60DB0DCE-D9BD-46A5-98D0-DD592F12B682}"/>
          </ac:spMkLst>
        </pc:spChg>
        <pc:spChg chg="del">
          <ac:chgData name="前川 亮" userId="d7d429a203bb0ce1" providerId="LiveId" clId="{39F41C13-E51D-4E68-8B5F-80B8DB258871}" dt="2020-09-28T18:16:32.214" v="4437" actId="478"/>
          <ac:spMkLst>
            <pc:docMk/>
            <pc:sldMk cId="381582607" sldId="4588"/>
            <ac:spMk id="4" creationId="{BEF82FC2-89F0-4ED9-8B2A-80BB58116A7E}"/>
          </ac:spMkLst>
        </pc:spChg>
        <pc:spChg chg="del">
          <ac:chgData name="前川 亮" userId="d7d429a203bb0ce1" providerId="LiveId" clId="{39F41C13-E51D-4E68-8B5F-80B8DB258871}" dt="2020-09-28T18:16:32.214" v="4437" actId="478"/>
          <ac:spMkLst>
            <pc:docMk/>
            <pc:sldMk cId="381582607" sldId="4588"/>
            <ac:spMk id="47" creationId="{9A26DAC8-69B7-4773-9A56-78B7C242C808}"/>
          </ac:spMkLst>
        </pc:spChg>
        <pc:spChg chg="del">
          <ac:chgData name="前川 亮" userId="d7d429a203bb0ce1" providerId="LiveId" clId="{39F41C13-E51D-4E68-8B5F-80B8DB258871}" dt="2020-09-28T18:16:32.214" v="4437" actId="478"/>
          <ac:spMkLst>
            <pc:docMk/>
            <pc:sldMk cId="381582607" sldId="4588"/>
            <ac:spMk id="48" creationId="{3820C2D5-DE94-4716-B2D1-D084A9AE5F97}"/>
          </ac:spMkLst>
        </pc:spChg>
        <pc:spChg chg="add mod">
          <ac:chgData name="前川 亮" userId="d7d429a203bb0ce1" providerId="LiveId" clId="{39F41C13-E51D-4E68-8B5F-80B8DB258871}" dt="2020-09-28T18:25:34.445" v="4816" actId="1076"/>
          <ac:spMkLst>
            <pc:docMk/>
            <pc:sldMk cId="381582607" sldId="4588"/>
            <ac:spMk id="49" creationId="{859EA95B-40F6-479D-9487-1083E792E317}"/>
          </ac:spMkLst>
        </pc:spChg>
        <pc:spChg chg="del">
          <ac:chgData name="前川 亮" userId="d7d429a203bb0ce1" providerId="LiveId" clId="{39F41C13-E51D-4E68-8B5F-80B8DB258871}" dt="2020-09-28T18:16:32.214" v="4437" actId="478"/>
          <ac:spMkLst>
            <pc:docMk/>
            <pc:sldMk cId="381582607" sldId="4588"/>
            <ac:spMk id="50" creationId="{A9504A2C-66FA-4C6E-AC60-29874F1E6D90}"/>
          </ac:spMkLst>
        </pc:spChg>
        <pc:spChg chg="del">
          <ac:chgData name="前川 亮" userId="d7d429a203bb0ce1" providerId="LiveId" clId="{39F41C13-E51D-4E68-8B5F-80B8DB258871}" dt="2020-09-28T18:16:32.214" v="4437" actId="478"/>
          <ac:spMkLst>
            <pc:docMk/>
            <pc:sldMk cId="381582607" sldId="4588"/>
            <ac:spMk id="51" creationId="{F7CDE2E9-8BF5-4BA6-968B-9AE5F382A828}"/>
          </ac:spMkLst>
        </pc:spChg>
        <pc:spChg chg="del">
          <ac:chgData name="前川 亮" userId="d7d429a203bb0ce1" providerId="LiveId" clId="{39F41C13-E51D-4E68-8B5F-80B8DB258871}" dt="2020-09-28T18:16:32.214" v="4437" actId="478"/>
          <ac:spMkLst>
            <pc:docMk/>
            <pc:sldMk cId="381582607" sldId="4588"/>
            <ac:spMk id="53" creationId="{05FA068A-5901-4A83-B3DC-45D04ABDFC06}"/>
          </ac:spMkLst>
        </pc:spChg>
        <pc:spChg chg="add del mod">
          <ac:chgData name="前川 亮" userId="d7d429a203bb0ce1" providerId="LiveId" clId="{39F41C13-E51D-4E68-8B5F-80B8DB258871}" dt="2020-09-28T18:30:45.014" v="4881" actId="478"/>
          <ac:spMkLst>
            <pc:docMk/>
            <pc:sldMk cId="381582607" sldId="4588"/>
            <ac:spMk id="54" creationId="{2819C4FE-9376-47CC-A99D-C7ADEC6C8A46}"/>
          </ac:spMkLst>
        </pc:spChg>
        <pc:spChg chg="add del mod">
          <ac:chgData name="前川 亮" userId="d7d429a203bb0ce1" providerId="LiveId" clId="{39F41C13-E51D-4E68-8B5F-80B8DB258871}" dt="2020-09-28T18:28:16.725" v="4850" actId="478"/>
          <ac:spMkLst>
            <pc:docMk/>
            <pc:sldMk cId="381582607" sldId="4588"/>
            <ac:spMk id="55" creationId="{F9353A80-7853-4BF2-BA42-804446F93560}"/>
          </ac:spMkLst>
        </pc:spChg>
        <pc:spChg chg="add mod">
          <ac:chgData name="前川 亮" userId="d7d429a203bb0ce1" providerId="LiveId" clId="{39F41C13-E51D-4E68-8B5F-80B8DB258871}" dt="2020-09-28T18:33:25.063" v="4951" actId="1038"/>
          <ac:spMkLst>
            <pc:docMk/>
            <pc:sldMk cId="381582607" sldId="4588"/>
            <ac:spMk id="56" creationId="{4A68C7C0-474D-448B-A658-8C85191EA104}"/>
          </ac:spMkLst>
        </pc:spChg>
        <pc:spChg chg="add mod">
          <ac:chgData name="前川 亮" userId="d7d429a203bb0ce1" providerId="LiveId" clId="{39F41C13-E51D-4E68-8B5F-80B8DB258871}" dt="2020-09-28T18:33:15.126" v="4940" actId="1037"/>
          <ac:spMkLst>
            <pc:docMk/>
            <pc:sldMk cId="381582607" sldId="4588"/>
            <ac:spMk id="58" creationId="{13DB3E7A-4F62-4750-9AFF-E0799670D980}"/>
          </ac:spMkLst>
        </pc:spChg>
        <pc:spChg chg="add mod">
          <ac:chgData name="前川 亮" userId="d7d429a203bb0ce1" providerId="LiveId" clId="{39F41C13-E51D-4E68-8B5F-80B8DB258871}" dt="2020-09-28T18:33:15.126" v="4940" actId="1037"/>
          <ac:spMkLst>
            <pc:docMk/>
            <pc:sldMk cId="381582607" sldId="4588"/>
            <ac:spMk id="59" creationId="{A650EA9D-CBF9-4243-9446-FDC26F328362}"/>
          </ac:spMkLst>
        </pc:spChg>
        <pc:spChg chg="add mod">
          <ac:chgData name="前川 亮" userId="d7d429a203bb0ce1" providerId="LiveId" clId="{39F41C13-E51D-4E68-8B5F-80B8DB258871}" dt="2020-09-28T18:33:15.126" v="4940" actId="1037"/>
          <ac:spMkLst>
            <pc:docMk/>
            <pc:sldMk cId="381582607" sldId="4588"/>
            <ac:spMk id="61" creationId="{F360C930-0369-4BAD-ADD0-458186CC780D}"/>
          </ac:spMkLst>
        </pc:spChg>
        <pc:spChg chg="add mod">
          <ac:chgData name="前川 亮" userId="d7d429a203bb0ce1" providerId="LiveId" clId="{39F41C13-E51D-4E68-8B5F-80B8DB258871}" dt="2020-09-28T18:33:25.063" v="4951" actId="1038"/>
          <ac:spMkLst>
            <pc:docMk/>
            <pc:sldMk cId="381582607" sldId="4588"/>
            <ac:spMk id="2048" creationId="{08F2E6F6-AFEE-4C87-B3E7-6125418CD869}"/>
          </ac:spMkLst>
        </pc:spChg>
        <pc:grpChg chg="del">
          <ac:chgData name="前川 亮" userId="d7d429a203bb0ce1" providerId="LiveId" clId="{39F41C13-E51D-4E68-8B5F-80B8DB258871}" dt="2020-09-28T18:16:32.214" v="4437" actId="478"/>
          <ac:grpSpMkLst>
            <pc:docMk/>
            <pc:sldMk cId="381582607" sldId="4588"/>
            <ac:grpSpMk id="5" creationId="{04A23B80-0D1C-4FDB-BDB9-9FCC5D52BE40}"/>
          </ac:grpSpMkLst>
        </pc:grpChg>
        <pc:grpChg chg="del">
          <ac:chgData name="前川 亮" userId="d7d429a203bb0ce1" providerId="LiveId" clId="{39F41C13-E51D-4E68-8B5F-80B8DB258871}" dt="2020-09-28T18:16:32.214" v="4437" actId="478"/>
          <ac:grpSpMkLst>
            <pc:docMk/>
            <pc:sldMk cId="381582607" sldId="4588"/>
            <ac:grpSpMk id="27" creationId="{3570A62D-4EF8-4905-964D-57A63762C989}"/>
          </ac:grpSpMkLst>
        </pc:grpChg>
        <pc:grpChg chg="add mod">
          <ac:chgData name="前川 亮" userId="d7d429a203bb0ce1" providerId="LiveId" clId="{39F41C13-E51D-4E68-8B5F-80B8DB258871}" dt="2020-09-28T18:33:15.126" v="4940" actId="1037"/>
          <ac:grpSpMkLst>
            <pc:docMk/>
            <pc:sldMk cId="381582607" sldId="4588"/>
            <ac:grpSpMk id="62" creationId="{D5C516F2-868F-43F0-AC18-462CD5F0C0C4}"/>
          </ac:grpSpMkLst>
        </pc:grpChg>
        <pc:picChg chg="add mod">
          <ac:chgData name="前川 亮" userId="d7d429a203bb0ce1" providerId="LiveId" clId="{39F41C13-E51D-4E68-8B5F-80B8DB258871}" dt="2020-09-28T18:33:22.360" v="4944" actId="1076"/>
          <ac:picMkLst>
            <pc:docMk/>
            <pc:sldMk cId="381582607" sldId="4588"/>
            <ac:picMk id="3" creationId="{7D9D3FFC-E3DE-4DD9-9C14-906AD9EFCE6D}"/>
          </ac:picMkLst>
        </pc:picChg>
        <pc:picChg chg="add del mod">
          <ac:chgData name="前川 亮" userId="d7d429a203bb0ce1" providerId="LiveId" clId="{39F41C13-E51D-4E68-8B5F-80B8DB258871}" dt="2020-09-28T18:23:29.172" v="4717" actId="478"/>
          <ac:picMkLst>
            <pc:docMk/>
            <pc:sldMk cId="381582607" sldId="4588"/>
            <ac:picMk id="2050" creationId="{677871A5-5850-4A26-9DB1-189BAB5AE640}"/>
          </ac:picMkLst>
        </pc:picChg>
        <pc:picChg chg="add mod">
          <ac:chgData name="前川 亮" userId="d7d429a203bb0ce1" providerId="LiveId" clId="{39F41C13-E51D-4E68-8B5F-80B8DB258871}" dt="2020-09-28T18:33:15.126" v="4940" actId="1037"/>
          <ac:picMkLst>
            <pc:docMk/>
            <pc:sldMk cId="381582607" sldId="4588"/>
            <ac:picMk id="2052" creationId="{0665EC4B-9E9E-4825-A4C1-C5E217B4AE4C}"/>
          </ac:picMkLst>
        </pc:picChg>
      </pc:sldChg>
      <pc:sldChg chg="modSp mod modNotesTx">
        <pc:chgData name="前川 亮" userId="d7d429a203bb0ce1" providerId="LiveId" clId="{39F41C13-E51D-4E68-8B5F-80B8DB258871}" dt="2020-09-28T19:50:20.072" v="6956" actId="20577"/>
        <pc:sldMkLst>
          <pc:docMk/>
          <pc:sldMk cId="4288542465" sldId="4589"/>
        </pc:sldMkLst>
        <pc:spChg chg="mod">
          <ac:chgData name="前川 亮" userId="d7d429a203bb0ce1" providerId="LiveId" clId="{39F41C13-E51D-4E68-8B5F-80B8DB258871}" dt="2020-09-28T18:49:29.590" v="5120" actId="20577"/>
          <ac:spMkLst>
            <pc:docMk/>
            <pc:sldMk cId="4288542465" sldId="4589"/>
            <ac:spMk id="3" creationId="{5053D994-38B9-4823-B7AB-A9BFC75FE437}"/>
          </ac:spMkLst>
        </pc:spChg>
      </pc:sldChg>
      <pc:sldChg chg="addSp delSp modSp mod modClrScheme chgLayout modNotesTx">
        <pc:chgData name="前川 亮" userId="d7d429a203bb0ce1" providerId="LiveId" clId="{39F41C13-E51D-4E68-8B5F-80B8DB258871}" dt="2020-09-28T21:12:22.541" v="9201"/>
        <pc:sldMkLst>
          <pc:docMk/>
          <pc:sldMk cId="3319349779" sldId="4590"/>
        </pc:sldMkLst>
        <pc:spChg chg="mod ord">
          <ac:chgData name="前川 亮" userId="d7d429a203bb0ce1" providerId="LiveId" clId="{39F41C13-E51D-4E68-8B5F-80B8DB258871}" dt="2020-09-28T11:24:35.097" v="282" actId="20577"/>
          <ac:spMkLst>
            <pc:docMk/>
            <pc:sldMk cId="3319349779" sldId="4590"/>
            <ac:spMk id="2" creationId="{9CCED330-EADA-44E1-B81C-486E2251CAE6}"/>
          </ac:spMkLst>
        </pc:spChg>
        <pc:spChg chg="del">
          <ac:chgData name="前川 亮" userId="d7d429a203bb0ce1" providerId="LiveId" clId="{39F41C13-E51D-4E68-8B5F-80B8DB258871}" dt="2020-09-28T11:17:24.531" v="0" actId="700"/>
          <ac:spMkLst>
            <pc:docMk/>
            <pc:sldMk cId="3319349779" sldId="4590"/>
            <ac:spMk id="3" creationId="{3759766D-79B1-4FA4-AFCF-AC0B0CC24AB9}"/>
          </ac:spMkLst>
        </pc:spChg>
        <pc:spChg chg="del mod topLvl">
          <ac:chgData name="前川 亮" userId="d7d429a203bb0ce1" providerId="LiveId" clId="{39F41C13-E51D-4E68-8B5F-80B8DB258871}" dt="2020-09-28T11:17:39.286" v="5" actId="478"/>
          <ac:spMkLst>
            <pc:docMk/>
            <pc:sldMk cId="3319349779" sldId="4590"/>
            <ac:spMk id="5" creationId="{51FC4101-7581-4A56-9175-F41AFFA3D09C}"/>
          </ac:spMkLst>
        </pc:spChg>
        <pc:spChg chg="add mod">
          <ac:chgData name="前川 亮" userId="d7d429a203bb0ce1" providerId="LiveId" clId="{39F41C13-E51D-4E68-8B5F-80B8DB258871}" dt="2020-09-28T11:34:47.431" v="487" actId="1035"/>
          <ac:spMkLst>
            <pc:docMk/>
            <pc:sldMk cId="3319349779" sldId="4590"/>
            <ac:spMk id="7" creationId="{3BD7B243-EA6C-41A0-BB12-DA3A9804ECC8}"/>
          </ac:spMkLst>
        </pc:spChg>
        <pc:spChg chg="del mod topLvl">
          <ac:chgData name="前川 亮" userId="d7d429a203bb0ce1" providerId="LiveId" clId="{39F41C13-E51D-4E68-8B5F-80B8DB258871}" dt="2020-09-28T11:18:41.254" v="74" actId="478"/>
          <ac:spMkLst>
            <pc:docMk/>
            <pc:sldMk cId="3319349779" sldId="4590"/>
            <ac:spMk id="9" creationId="{00BC8C5D-C3AC-4509-9D65-DAAEA4D3A0C7}"/>
          </ac:spMkLst>
        </pc:spChg>
        <pc:spChg chg="add del mod">
          <ac:chgData name="前川 亮" userId="d7d429a203bb0ce1" providerId="LiveId" clId="{39F41C13-E51D-4E68-8B5F-80B8DB258871}" dt="2020-09-28T11:20:26.582" v="149" actId="478"/>
          <ac:spMkLst>
            <pc:docMk/>
            <pc:sldMk cId="3319349779" sldId="4590"/>
            <ac:spMk id="13" creationId="{DB860DDC-801D-4CBF-9DA4-6D62DABB2F8D}"/>
          </ac:spMkLst>
        </pc:spChg>
        <pc:spChg chg="add mod">
          <ac:chgData name="前川 亮" userId="d7d429a203bb0ce1" providerId="LiveId" clId="{39F41C13-E51D-4E68-8B5F-80B8DB258871}" dt="2020-09-28T11:34:47.431" v="487" actId="1035"/>
          <ac:spMkLst>
            <pc:docMk/>
            <pc:sldMk cId="3319349779" sldId="4590"/>
            <ac:spMk id="17" creationId="{689E4F5C-4723-4B1E-B670-7D466C630538}"/>
          </ac:spMkLst>
        </pc:spChg>
        <pc:spChg chg="add del">
          <ac:chgData name="前川 亮" userId="d7d429a203bb0ce1" providerId="LiveId" clId="{39F41C13-E51D-4E68-8B5F-80B8DB258871}" dt="2020-09-28T11:21:17.798" v="176" actId="478"/>
          <ac:spMkLst>
            <pc:docMk/>
            <pc:sldMk cId="3319349779" sldId="4590"/>
            <ac:spMk id="18" creationId="{9A8E793B-79B6-4023-969A-A639486424CF}"/>
          </ac:spMkLst>
        </pc:spChg>
        <pc:spChg chg="add mod topLvl">
          <ac:chgData name="前川 亮" userId="d7d429a203bb0ce1" providerId="LiveId" clId="{39F41C13-E51D-4E68-8B5F-80B8DB258871}" dt="2020-09-28T11:34:47.431" v="487" actId="1035"/>
          <ac:spMkLst>
            <pc:docMk/>
            <pc:sldMk cId="3319349779" sldId="4590"/>
            <ac:spMk id="21" creationId="{4E673A0A-4848-40C8-944D-7B71C2BC0C42}"/>
          </ac:spMkLst>
        </pc:spChg>
        <pc:spChg chg="add mod topLvl">
          <ac:chgData name="前川 亮" userId="d7d429a203bb0ce1" providerId="LiveId" clId="{39F41C13-E51D-4E68-8B5F-80B8DB258871}" dt="2020-09-28T11:34:47.431" v="487" actId="1035"/>
          <ac:spMkLst>
            <pc:docMk/>
            <pc:sldMk cId="3319349779" sldId="4590"/>
            <ac:spMk id="24" creationId="{0EADB932-5735-4078-962B-C53ECB70EF52}"/>
          </ac:spMkLst>
        </pc:spChg>
        <pc:spChg chg="add mod topLvl">
          <ac:chgData name="前川 亮" userId="d7d429a203bb0ce1" providerId="LiveId" clId="{39F41C13-E51D-4E68-8B5F-80B8DB258871}" dt="2020-09-28T11:34:47.431" v="487" actId="1035"/>
          <ac:spMkLst>
            <pc:docMk/>
            <pc:sldMk cId="3319349779" sldId="4590"/>
            <ac:spMk id="26" creationId="{723A6F61-9D57-46E0-AE99-D62BC1054EAC}"/>
          </ac:spMkLst>
        </pc:spChg>
        <pc:spChg chg="add mod topLvl">
          <ac:chgData name="前川 亮" userId="d7d429a203bb0ce1" providerId="LiveId" clId="{39F41C13-E51D-4E68-8B5F-80B8DB258871}" dt="2020-09-28T11:34:47.431" v="487" actId="1035"/>
          <ac:spMkLst>
            <pc:docMk/>
            <pc:sldMk cId="3319349779" sldId="4590"/>
            <ac:spMk id="28" creationId="{DDC49F2C-D8DB-4A71-8822-5104135A6608}"/>
          </ac:spMkLst>
        </pc:spChg>
        <pc:spChg chg="add mod">
          <ac:chgData name="前川 亮" userId="d7d429a203bb0ce1" providerId="LiveId" clId="{39F41C13-E51D-4E68-8B5F-80B8DB258871}" dt="2020-09-28T11:34:47.431" v="487" actId="1035"/>
          <ac:spMkLst>
            <pc:docMk/>
            <pc:sldMk cId="3319349779" sldId="4590"/>
            <ac:spMk id="33" creationId="{E86E3874-5189-4779-8C7A-BF9C5F806EB4}"/>
          </ac:spMkLst>
        </pc:spChg>
        <pc:spChg chg="add mod">
          <ac:chgData name="前川 亮" userId="d7d429a203bb0ce1" providerId="LiveId" clId="{39F41C13-E51D-4E68-8B5F-80B8DB258871}" dt="2020-09-28T11:34:47.431" v="487" actId="1035"/>
          <ac:spMkLst>
            <pc:docMk/>
            <pc:sldMk cId="3319349779" sldId="4590"/>
            <ac:spMk id="35" creationId="{A513A1EA-16DB-44BD-AAFA-345FDA7FCDFD}"/>
          </ac:spMkLst>
        </pc:spChg>
        <pc:spChg chg="add mod">
          <ac:chgData name="前川 亮" userId="d7d429a203bb0ce1" providerId="LiveId" clId="{39F41C13-E51D-4E68-8B5F-80B8DB258871}" dt="2020-09-28T11:34:47.431" v="487" actId="1035"/>
          <ac:spMkLst>
            <pc:docMk/>
            <pc:sldMk cId="3319349779" sldId="4590"/>
            <ac:spMk id="39" creationId="{0251A337-292F-451F-A469-6F4218F827F3}"/>
          </ac:spMkLst>
        </pc:spChg>
        <pc:spChg chg="add mod">
          <ac:chgData name="前川 亮" userId="d7d429a203bb0ce1" providerId="LiveId" clId="{39F41C13-E51D-4E68-8B5F-80B8DB258871}" dt="2020-09-28T11:34:47.431" v="487" actId="1035"/>
          <ac:spMkLst>
            <pc:docMk/>
            <pc:sldMk cId="3319349779" sldId="4590"/>
            <ac:spMk id="41" creationId="{FF80D16B-41AB-40F4-8F78-6DB279A5C021}"/>
          </ac:spMkLst>
        </pc:spChg>
        <pc:grpChg chg="add del mod">
          <ac:chgData name="前川 亮" userId="d7d429a203bb0ce1" providerId="LiveId" clId="{39F41C13-E51D-4E68-8B5F-80B8DB258871}" dt="2020-09-28T11:17:37.076" v="4" actId="165"/>
          <ac:grpSpMkLst>
            <pc:docMk/>
            <pc:sldMk cId="3319349779" sldId="4590"/>
            <ac:grpSpMk id="4" creationId="{7460D602-5D5A-498C-883F-D95FE010878D}"/>
          </ac:grpSpMkLst>
        </pc:grpChg>
        <pc:grpChg chg="add del mod">
          <ac:chgData name="前川 亮" userId="d7d429a203bb0ce1" providerId="LiveId" clId="{39F41C13-E51D-4E68-8B5F-80B8DB258871}" dt="2020-09-28T11:18:39.445" v="73" actId="165"/>
          <ac:grpSpMkLst>
            <pc:docMk/>
            <pc:sldMk cId="3319349779" sldId="4590"/>
            <ac:grpSpMk id="8" creationId="{51F6759E-4108-495A-9148-A64ABBA3CA7C}"/>
          </ac:grpSpMkLst>
        </pc:grpChg>
        <pc:grpChg chg="add del mod topLvl">
          <ac:chgData name="前川 亮" userId="d7d429a203bb0ce1" providerId="LiveId" clId="{39F41C13-E51D-4E68-8B5F-80B8DB258871}" dt="2020-09-28T11:18:45.618" v="77" actId="165"/>
          <ac:grpSpMkLst>
            <pc:docMk/>
            <pc:sldMk cId="3319349779" sldId="4590"/>
            <ac:grpSpMk id="10" creationId="{6D8AAFA0-20B5-48E5-B43B-7FF0597F7D91}"/>
          </ac:grpSpMkLst>
        </pc:grpChg>
        <pc:grpChg chg="add del mod">
          <ac:chgData name="前川 亮" userId="d7d429a203bb0ce1" providerId="LiveId" clId="{39F41C13-E51D-4E68-8B5F-80B8DB258871}" dt="2020-09-28T11:29:52.903" v="335" actId="165"/>
          <ac:grpSpMkLst>
            <pc:docMk/>
            <pc:sldMk cId="3319349779" sldId="4590"/>
            <ac:grpSpMk id="32" creationId="{61B8AD0C-581F-4185-A7CC-749BA52F8201}"/>
          </ac:grpSpMkLst>
        </pc:grpChg>
        <pc:picChg chg="mod topLvl">
          <ac:chgData name="前川 亮" userId="d7d429a203bb0ce1" providerId="LiveId" clId="{39F41C13-E51D-4E68-8B5F-80B8DB258871}" dt="2020-09-28T11:34:47.431" v="487" actId="1035"/>
          <ac:picMkLst>
            <pc:docMk/>
            <pc:sldMk cId="3319349779" sldId="4590"/>
            <ac:picMk id="6" creationId="{89E963CC-076B-49C9-9636-9BE24839BF93}"/>
          </ac:picMkLst>
        </pc:picChg>
        <pc:picChg chg="del mod topLvl">
          <ac:chgData name="前川 亮" userId="d7d429a203bb0ce1" providerId="LiveId" clId="{39F41C13-E51D-4E68-8B5F-80B8DB258871}" dt="2020-09-28T11:19:46.990" v="141" actId="478"/>
          <ac:picMkLst>
            <pc:docMk/>
            <pc:sldMk cId="3319349779" sldId="4590"/>
            <ac:picMk id="11" creationId="{1121A187-905F-4200-A138-DECF0A12C486}"/>
          </ac:picMkLst>
        </pc:picChg>
        <pc:picChg chg="del mod topLvl">
          <ac:chgData name="前川 亮" userId="d7d429a203bb0ce1" providerId="LiveId" clId="{39F41C13-E51D-4E68-8B5F-80B8DB258871}" dt="2020-09-28T11:18:46.685" v="78" actId="478"/>
          <ac:picMkLst>
            <pc:docMk/>
            <pc:sldMk cId="3319349779" sldId="4590"/>
            <ac:picMk id="12" creationId="{81BF689C-0C18-4AAF-8B69-E6CD937E590C}"/>
          </ac:picMkLst>
        </pc:picChg>
        <pc:picChg chg="add mod">
          <ac:chgData name="前川 亮" userId="d7d429a203bb0ce1" providerId="LiveId" clId="{39F41C13-E51D-4E68-8B5F-80B8DB258871}" dt="2020-09-28T11:34:47.431" v="487" actId="1035"/>
          <ac:picMkLst>
            <pc:docMk/>
            <pc:sldMk cId="3319349779" sldId="4590"/>
            <ac:picMk id="15" creationId="{3873ADC5-0509-4A1F-9B20-194B601B3EEC}"/>
          </ac:picMkLst>
        </pc:picChg>
        <pc:cxnChg chg="add mod topLvl">
          <ac:chgData name="前川 亮" userId="d7d429a203bb0ce1" providerId="LiveId" clId="{39F41C13-E51D-4E68-8B5F-80B8DB258871}" dt="2020-09-28T11:34:47.431" v="487" actId="1035"/>
          <ac:cxnSpMkLst>
            <pc:docMk/>
            <pc:sldMk cId="3319349779" sldId="4590"/>
            <ac:cxnSpMk id="20" creationId="{CCD89E18-DFC7-4611-84B2-47647FCC0F09}"/>
          </ac:cxnSpMkLst>
        </pc:cxnChg>
        <pc:cxnChg chg="add del mod topLvl">
          <ac:chgData name="前川 亮" userId="d7d429a203bb0ce1" providerId="LiveId" clId="{39F41C13-E51D-4E68-8B5F-80B8DB258871}" dt="2020-09-28T11:33:09.326" v="405" actId="478"/>
          <ac:cxnSpMkLst>
            <pc:docMk/>
            <pc:sldMk cId="3319349779" sldId="4590"/>
            <ac:cxnSpMk id="22" creationId="{F96D44E7-7D21-40C7-9001-07C053C70984}"/>
          </ac:cxnSpMkLst>
        </pc:cxnChg>
        <pc:cxnChg chg="add mod">
          <ac:chgData name="前川 亮" userId="d7d429a203bb0ce1" providerId="LiveId" clId="{39F41C13-E51D-4E68-8B5F-80B8DB258871}" dt="2020-09-28T11:34:47.431" v="487" actId="1035"/>
          <ac:cxnSpMkLst>
            <pc:docMk/>
            <pc:sldMk cId="3319349779" sldId="4590"/>
            <ac:cxnSpMk id="30" creationId="{261060D0-31E0-4839-A9D7-8E01B04CDD1B}"/>
          </ac:cxnSpMkLst>
        </pc:cxnChg>
        <pc:cxnChg chg="add mod">
          <ac:chgData name="前川 亮" userId="d7d429a203bb0ce1" providerId="LiveId" clId="{39F41C13-E51D-4E68-8B5F-80B8DB258871}" dt="2020-09-28T11:34:47.431" v="487" actId="1035"/>
          <ac:cxnSpMkLst>
            <pc:docMk/>
            <pc:sldMk cId="3319349779" sldId="4590"/>
            <ac:cxnSpMk id="37" creationId="{23D66D7F-AFB4-4572-8ABB-0E8AA921DECF}"/>
          </ac:cxnSpMkLst>
        </pc:cxnChg>
      </pc:sldChg>
      <pc:sldChg chg="addSp delSp modSp new mod delAnim modAnim modNotesTx">
        <pc:chgData name="前川 亮" userId="d7d429a203bb0ce1" providerId="LiveId" clId="{39F41C13-E51D-4E68-8B5F-80B8DB258871}" dt="2020-09-28T21:24:10.179" v="9513" actId="20577"/>
        <pc:sldMkLst>
          <pc:docMk/>
          <pc:sldMk cId="3667042445" sldId="4591"/>
        </pc:sldMkLst>
        <pc:spChg chg="mod">
          <ac:chgData name="前川 亮" userId="d7d429a203bb0ce1" providerId="LiveId" clId="{39F41C13-E51D-4E68-8B5F-80B8DB258871}" dt="2020-09-28T11:38:48.846" v="572" actId="20577"/>
          <ac:spMkLst>
            <pc:docMk/>
            <pc:sldMk cId="3667042445" sldId="4591"/>
            <ac:spMk id="2" creationId="{3C066D75-84CA-484F-983E-5607BB05DF1F}"/>
          </ac:spMkLst>
        </pc:spChg>
        <pc:spChg chg="mod">
          <ac:chgData name="前川 亮" userId="d7d429a203bb0ce1" providerId="LiveId" clId="{39F41C13-E51D-4E68-8B5F-80B8DB258871}" dt="2020-09-28T15:16:09.683" v="821" actId="27636"/>
          <ac:spMkLst>
            <pc:docMk/>
            <pc:sldMk cId="3667042445" sldId="4591"/>
            <ac:spMk id="3" creationId="{2F85D87F-2CB6-456B-8BE3-593245110913}"/>
          </ac:spMkLst>
        </pc:spChg>
        <pc:picChg chg="add del mod">
          <ac:chgData name="前川 亮" userId="d7d429a203bb0ce1" providerId="LiveId" clId="{39F41C13-E51D-4E68-8B5F-80B8DB258871}" dt="2020-09-28T15:14:23.120" v="776" actId="478"/>
          <ac:picMkLst>
            <pc:docMk/>
            <pc:sldMk cId="3667042445" sldId="4591"/>
            <ac:picMk id="4" creationId="{37380AAB-2FE5-423B-B59C-CB78B5EEF448}"/>
          </ac:picMkLst>
        </pc:picChg>
        <pc:picChg chg="add mod">
          <ac:chgData name="前川 亮" userId="d7d429a203bb0ce1" providerId="LiveId" clId="{39F41C13-E51D-4E68-8B5F-80B8DB258871}" dt="2020-09-28T15:16:59.480" v="823" actId="1076"/>
          <ac:picMkLst>
            <pc:docMk/>
            <pc:sldMk cId="3667042445" sldId="4591"/>
            <ac:picMk id="5" creationId="{9D5B2B4E-4B4E-4523-8CC4-AE2DDE9E1770}"/>
          </ac:picMkLst>
        </pc:picChg>
      </pc:sldChg>
      <pc:sldChg chg="new">
        <pc:chgData name="前川 亮" userId="d7d429a203bb0ce1" providerId="LiveId" clId="{39F41C13-E51D-4E68-8B5F-80B8DB258871}" dt="2020-09-28T21:09:37.075" v="9195" actId="680"/>
        <pc:sldMkLst>
          <pc:docMk/>
          <pc:sldMk cId="74571919" sldId="4592"/>
        </pc:sldMkLst>
      </pc:sldChg>
      <pc:sldChg chg="modSp new del mod">
        <pc:chgData name="前川 亮" userId="d7d429a203bb0ce1" providerId="LiveId" clId="{39F41C13-E51D-4E68-8B5F-80B8DB258871}" dt="2020-09-28T11:48:06.197" v="580" actId="47"/>
        <pc:sldMkLst>
          <pc:docMk/>
          <pc:sldMk cId="4127721949" sldId="4592"/>
        </pc:sldMkLst>
        <pc:spChg chg="mod">
          <ac:chgData name="前川 亮" userId="d7d429a203bb0ce1" providerId="LiveId" clId="{39F41C13-E51D-4E68-8B5F-80B8DB258871}" dt="2020-09-28T11:36:06.454" v="540" actId="20577"/>
          <ac:spMkLst>
            <pc:docMk/>
            <pc:sldMk cId="4127721949" sldId="4592"/>
            <ac:spMk id="2" creationId="{2392832D-87C1-4EB8-99B9-AEC5A370D9EE}"/>
          </ac:spMkLst>
        </pc:spChg>
      </pc:sldChg>
    </pc:docChg>
  </pc:docChgLst>
  <pc:docChgLst>
    <pc:chgData name="前川 亮" userId="d7d429a203bb0ce1" providerId="LiveId" clId="{F369666C-9761-44DA-AFA2-B0CE15C6DA04}"/>
    <pc:docChg chg="undo redo custSel addSld delSld modSld sldOrd">
      <pc:chgData name="前川 亮" userId="d7d429a203bb0ce1" providerId="LiveId" clId="{F369666C-9761-44DA-AFA2-B0CE15C6DA04}" dt="2020-09-27T23:54:23.580" v="6329" actId="5793"/>
      <pc:docMkLst>
        <pc:docMk/>
      </pc:docMkLst>
      <pc:sldChg chg="modSp new mod ord">
        <pc:chgData name="前川 亮" userId="d7d429a203bb0ce1" providerId="LiveId" clId="{F369666C-9761-44DA-AFA2-B0CE15C6DA04}" dt="2020-09-27T17:55:55.025" v="4609" actId="20577"/>
        <pc:sldMkLst>
          <pc:docMk/>
          <pc:sldMk cId="1311988976" sldId="256"/>
        </pc:sldMkLst>
        <pc:spChg chg="mod">
          <ac:chgData name="前川 亮" userId="d7d429a203bb0ce1" providerId="LiveId" clId="{F369666C-9761-44DA-AFA2-B0CE15C6DA04}" dt="2020-09-27T17:55:55.025" v="4609" actId="20577"/>
          <ac:spMkLst>
            <pc:docMk/>
            <pc:sldMk cId="1311988976" sldId="256"/>
            <ac:spMk id="2" creationId="{F14E6CE2-A65C-46AE-BE21-7C598067131F}"/>
          </ac:spMkLst>
        </pc:spChg>
        <pc:spChg chg="mod">
          <ac:chgData name="前川 亮" userId="d7d429a203bb0ce1" providerId="LiveId" clId="{F369666C-9761-44DA-AFA2-B0CE15C6DA04}" dt="2020-09-27T17:55:35.422" v="4568" actId="20577"/>
          <ac:spMkLst>
            <pc:docMk/>
            <pc:sldMk cId="1311988976" sldId="256"/>
            <ac:spMk id="3" creationId="{49429AC5-F23C-40AD-B7B5-BC668EEB9D20}"/>
          </ac:spMkLst>
        </pc:spChg>
      </pc:sldChg>
      <pc:sldChg chg="modSp add mod">
        <pc:chgData name="前川 亮" userId="d7d429a203bb0ce1" providerId="LiveId" clId="{F369666C-9761-44DA-AFA2-B0CE15C6DA04}" dt="2020-09-27T21:15:42.461" v="5316" actId="20577"/>
        <pc:sldMkLst>
          <pc:docMk/>
          <pc:sldMk cId="2101830141" sldId="257"/>
        </pc:sldMkLst>
        <pc:spChg chg="mod">
          <ac:chgData name="前川 亮" userId="d7d429a203bb0ce1" providerId="LiveId" clId="{F369666C-9761-44DA-AFA2-B0CE15C6DA04}" dt="2020-09-27T21:15:42.461" v="5316" actId="20577"/>
          <ac:spMkLst>
            <pc:docMk/>
            <pc:sldMk cId="2101830141" sldId="257"/>
            <ac:spMk id="2" creationId="{CEE7837E-8219-466A-82B2-203385808FB7}"/>
          </ac:spMkLst>
        </pc:spChg>
      </pc:sldChg>
      <pc:sldChg chg="addSp modSp new del mod">
        <pc:chgData name="前川 亮" userId="d7d429a203bb0ce1" providerId="LiveId" clId="{F369666C-9761-44DA-AFA2-B0CE15C6DA04}" dt="2020-09-27T18:15:54.507" v="4879" actId="47"/>
        <pc:sldMkLst>
          <pc:docMk/>
          <pc:sldMk cId="3683553061" sldId="257"/>
        </pc:sldMkLst>
        <pc:spChg chg="mod">
          <ac:chgData name="前川 亮" userId="d7d429a203bb0ce1" providerId="LiveId" clId="{F369666C-9761-44DA-AFA2-B0CE15C6DA04}" dt="2020-09-27T12:44:31.120" v="350" actId="20577"/>
          <ac:spMkLst>
            <pc:docMk/>
            <pc:sldMk cId="3683553061" sldId="257"/>
            <ac:spMk id="2" creationId="{E8E0153A-05C6-4646-951E-4C6F075733F6}"/>
          </ac:spMkLst>
        </pc:spChg>
        <pc:spChg chg="mod">
          <ac:chgData name="前川 亮" userId="d7d429a203bb0ce1" providerId="LiveId" clId="{F369666C-9761-44DA-AFA2-B0CE15C6DA04}" dt="2020-09-27T12:49:38.571" v="535"/>
          <ac:spMkLst>
            <pc:docMk/>
            <pc:sldMk cId="3683553061" sldId="257"/>
            <ac:spMk id="3" creationId="{D4B80EE5-F345-4592-9A3B-D41036D10227}"/>
          </ac:spMkLst>
        </pc:spChg>
        <pc:spChg chg="add">
          <ac:chgData name="前川 亮" userId="d7d429a203bb0ce1" providerId="LiveId" clId="{F369666C-9761-44DA-AFA2-B0CE15C6DA04}" dt="2020-09-27T12:50:13.647" v="537" actId="11529"/>
          <ac:spMkLst>
            <pc:docMk/>
            <pc:sldMk cId="3683553061" sldId="257"/>
            <ac:spMk id="8" creationId="{9926755B-900E-43F7-ABF6-48C0DDC29227}"/>
          </ac:spMkLst>
        </pc:spChg>
        <pc:picChg chg="add">
          <ac:chgData name="前川 亮" userId="d7d429a203bb0ce1" providerId="LiveId" clId="{F369666C-9761-44DA-AFA2-B0CE15C6DA04}" dt="2020-09-27T12:49:52.133" v="536" actId="22"/>
          <ac:picMkLst>
            <pc:docMk/>
            <pc:sldMk cId="3683553061" sldId="257"/>
            <ac:picMk id="5" creationId="{086F610C-8EAA-447E-84C3-0F93EA7CD9BA}"/>
          </ac:picMkLst>
        </pc:picChg>
        <pc:picChg chg="add">
          <ac:chgData name="前川 亮" userId="d7d429a203bb0ce1" providerId="LiveId" clId="{F369666C-9761-44DA-AFA2-B0CE15C6DA04}" dt="2020-09-27T12:49:52.133" v="536" actId="22"/>
          <ac:picMkLst>
            <pc:docMk/>
            <pc:sldMk cId="3683553061" sldId="257"/>
            <ac:picMk id="7" creationId="{21D383D5-B121-444D-ADDF-B3C168284922}"/>
          </ac:picMkLst>
        </pc:picChg>
      </pc:sldChg>
      <pc:sldChg chg="addSp delSp modSp new mod modClrScheme modAnim chgLayout">
        <pc:chgData name="前川 亮" userId="d7d429a203bb0ce1" providerId="LiveId" clId="{F369666C-9761-44DA-AFA2-B0CE15C6DA04}" dt="2020-09-27T18:18:15.562" v="4926"/>
        <pc:sldMkLst>
          <pc:docMk/>
          <pc:sldMk cId="2229391363" sldId="258"/>
        </pc:sldMkLst>
        <pc:spChg chg="add mod ord">
          <ac:chgData name="前川 亮" userId="d7d429a203bb0ce1" providerId="LiveId" clId="{F369666C-9761-44DA-AFA2-B0CE15C6DA04}" dt="2020-09-27T18:18:15.562" v="4926"/>
          <ac:spMkLst>
            <pc:docMk/>
            <pc:sldMk cId="2229391363" sldId="258"/>
            <ac:spMk id="6" creationId="{02552BFD-1F6A-4F64-8246-EFF950933A17}"/>
          </ac:spMkLst>
        </pc:spChg>
        <pc:spChg chg="add mod ord">
          <ac:chgData name="前川 亮" userId="d7d429a203bb0ce1" providerId="LiveId" clId="{F369666C-9761-44DA-AFA2-B0CE15C6DA04}" dt="2020-09-27T18:09:24.219" v="4772" actId="12"/>
          <ac:spMkLst>
            <pc:docMk/>
            <pc:sldMk cId="2229391363" sldId="258"/>
            <ac:spMk id="7" creationId="{A51BB583-A396-4616-8040-D0BCD819F096}"/>
          </ac:spMkLst>
        </pc:spChg>
        <pc:spChg chg="del mod topLvl">
          <ac:chgData name="前川 亮" userId="d7d429a203bb0ce1" providerId="LiveId" clId="{F369666C-9761-44DA-AFA2-B0CE15C6DA04}" dt="2020-09-27T17:36:21.742" v="4054" actId="478"/>
          <ac:spMkLst>
            <pc:docMk/>
            <pc:sldMk cId="2229391363" sldId="258"/>
            <ac:spMk id="16" creationId="{A54C0380-212F-477C-BAA2-96805AB34A77}"/>
          </ac:spMkLst>
        </pc:spChg>
        <pc:spChg chg="del mod topLvl">
          <ac:chgData name="前川 亮" userId="d7d429a203bb0ce1" providerId="LiveId" clId="{F369666C-9761-44DA-AFA2-B0CE15C6DA04}" dt="2020-09-27T17:36:27.007" v="4057" actId="478"/>
          <ac:spMkLst>
            <pc:docMk/>
            <pc:sldMk cId="2229391363" sldId="258"/>
            <ac:spMk id="17" creationId="{E0C4DB16-280D-4F26-B03D-4C1AC9E6AD58}"/>
          </ac:spMkLst>
        </pc:spChg>
        <pc:spChg chg="del mod topLvl">
          <ac:chgData name="前川 亮" userId="d7d429a203bb0ce1" providerId="LiveId" clId="{F369666C-9761-44DA-AFA2-B0CE15C6DA04}" dt="2020-09-27T17:36:31.483" v="4059" actId="478"/>
          <ac:spMkLst>
            <pc:docMk/>
            <pc:sldMk cId="2229391363" sldId="258"/>
            <ac:spMk id="19" creationId="{C43D2634-D0E9-4BE5-B780-00226676A618}"/>
          </ac:spMkLst>
        </pc:spChg>
        <pc:spChg chg="del mod topLvl">
          <ac:chgData name="前川 亮" userId="d7d429a203bb0ce1" providerId="LiveId" clId="{F369666C-9761-44DA-AFA2-B0CE15C6DA04}" dt="2020-09-27T17:36:28.294" v="4058" actId="478"/>
          <ac:spMkLst>
            <pc:docMk/>
            <pc:sldMk cId="2229391363" sldId="258"/>
            <ac:spMk id="20" creationId="{D2CBFE72-5B1A-419D-8FA9-D5439F3A898A}"/>
          </ac:spMkLst>
        </pc:spChg>
        <pc:spChg chg="del mod topLvl">
          <ac:chgData name="前川 亮" userId="d7d429a203bb0ce1" providerId="LiveId" clId="{F369666C-9761-44DA-AFA2-B0CE15C6DA04}" dt="2020-09-27T17:36:25.487" v="4056" actId="478"/>
          <ac:spMkLst>
            <pc:docMk/>
            <pc:sldMk cId="2229391363" sldId="258"/>
            <ac:spMk id="21" creationId="{2A0A5E05-1802-4AFE-AC59-B77FF832CF52}"/>
          </ac:spMkLst>
        </pc:spChg>
        <pc:spChg chg="del mod topLvl">
          <ac:chgData name="前川 亮" userId="d7d429a203bb0ce1" providerId="LiveId" clId="{F369666C-9761-44DA-AFA2-B0CE15C6DA04}" dt="2020-09-27T17:36:33.165" v="4060" actId="478"/>
          <ac:spMkLst>
            <pc:docMk/>
            <pc:sldMk cId="2229391363" sldId="258"/>
            <ac:spMk id="22" creationId="{2A257AF3-83D4-4149-B88C-227B39DB338B}"/>
          </ac:spMkLst>
        </pc:spChg>
        <pc:spChg chg="del mod topLvl">
          <ac:chgData name="前川 亮" userId="d7d429a203bb0ce1" providerId="LiveId" clId="{F369666C-9761-44DA-AFA2-B0CE15C6DA04}" dt="2020-09-27T17:36:23.765" v="4055" actId="478"/>
          <ac:spMkLst>
            <pc:docMk/>
            <pc:sldMk cId="2229391363" sldId="258"/>
            <ac:spMk id="23" creationId="{A86A5458-E407-477E-8CB9-1AFA8772D6C0}"/>
          </ac:spMkLst>
        </pc:spChg>
        <pc:spChg chg="del mod topLvl">
          <ac:chgData name="前川 亮" userId="d7d429a203bb0ce1" providerId="LiveId" clId="{F369666C-9761-44DA-AFA2-B0CE15C6DA04}" dt="2020-09-27T17:36:37.256" v="4062" actId="478"/>
          <ac:spMkLst>
            <pc:docMk/>
            <pc:sldMk cId="2229391363" sldId="258"/>
            <ac:spMk id="34" creationId="{A9D1E2F4-F860-467C-96F5-D7C32327C21C}"/>
          </ac:spMkLst>
        </pc:spChg>
        <pc:spChg chg="del mod topLvl">
          <ac:chgData name="前川 亮" userId="d7d429a203bb0ce1" providerId="LiveId" clId="{F369666C-9761-44DA-AFA2-B0CE15C6DA04}" dt="2020-09-27T17:36:42.358" v="4065" actId="478"/>
          <ac:spMkLst>
            <pc:docMk/>
            <pc:sldMk cId="2229391363" sldId="258"/>
            <ac:spMk id="35" creationId="{D6536923-7C96-4049-91DF-183FB7DF4A31}"/>
          </ac:spMkLst>
        </pc:spChg>
        <pc:spChg chg="del mod topLvl">
          <ac:chgData name="前川 亮" userId="d7d429a203bb0ce1" providerId="LiveId" clId="{F369666C-9761-44DA-AFA2-B0CE15C6DA04}" dt="2020-09-27T17:36:35.963" v="4061" actId="478"/>
          <ac:spMkLst>
            <pc:docMk/>
            <pc:sldMk cId="2229391363" sldId="258"/>
            <ac:spMk id="37" creationId="{F29F27E4-562F-4CB0-9E9E-725AA966FAF7}"/>
          </ac:spMkLst>
        </pc:spChg>
        <pc:spChg chg="del mod topLvl">
          <ac:chgData name="前川 亮" userId="d7d429a203bb0ce1" providerId="LiveId" clId="{F369666C-9761-44DA-AFA2-B0CE15C6DA04}" dt="2020-09-27T17:36:39.245" v="4063" actId="478"/>
          <ac:spMkLst>
            <pc:docMk/>
            <pc:sldMk cId="2229391363" sldId="258"/>
            <ac:spMk id="38" creationId="{61F8CEF8-A39E-458F-9AC7-14A145828439}"/>
          </ac:spMkLst>
        </pc:spChg>
        <pc:spChg chg="del mod topLvl">
          <ac:chgData name="前川 亮" userId="d7d429a203bb0ce1" providerId="LiveId" clId="{F369666C-9761-44DA-AFA2-B0CE15C6DA04}" dt="2020-09-27T17:36:40.797" v="4064" actId="478"/>
          <ac:spMkLst>
            <pc:docMk/>
            <pc:sldMk cId="2229391363" sldId="258"/>
            <ac:spMk id="39" creationId="{154B4C3A-5719-44EF-ABFC-58465B23906E}"/>
          </ac:spMkLst>
        </pc:spChg>
        <pc:spChg chg="del mod topLvl">
          <ac:chgData name="前川 亮" userId="d7d429a203bb0ce1" providerId="LiveId" clId="{F369666C-9761-44DA-AFA2-B0CE15C6DA04}" dt="2020-09-27T17:36:45.541" v="4067" actId="478"/>
          <ac:spMkLst>
            <pc:docMk/>
            <pc:sldMk cId="2229391363" sldId="258"/>
            <ac:spMk id="40" creationId="{12E3C89D-0D94-4109-B263-61BE2B4D51E6}"/>
          </ac:spMkLst>
        </pc:spChg>
        <pc:spChg chg="del mod ord topLvl">
          <ac:chgData name="前川 亮" userId="d7d429a203bb0ce1" providerId="LiveId" clId="{F369666C-9761-44DA-AFA2-B0CE15C6DA04}" dt="2020-09-27T17:36:44.173" v="4066" actId="478"/>
          <ac:spMkLst>
            <pc:docMk/>
            <pc:sldMk cId="2229391363" sldId="258"/>
            <ac:spMk id="41" creationId="{C367B74B-41C4-4C27-A68F-0E71DFB01C14}"/>
          </ac:spMkLst>
        </pc:spChg>
        <pc:spChg chg="add mod">
          <ac:chgData name="前川 亮" userId="d7d429a203bb0ce1" providerId="LiveId" clId="{F369666C-9761-44DA-AFA2-B0CE15C6DA04}" dt="2020-09-27T18:08:38.534" v="4747" actId="1035"/>
          <ac:spMkLst>
            <pc:docMk/>
            <pc:sldMk cId="2229391363" sldId="258"/>
            <ac:spMk id="46" creationId="{D869DEB0-DCA8-4BE0-A835-0B1FFF7590A6}"/>
          </ac:spMkLst>
        </pc:spChg>
        <pc:spChg chg="add mod">
          <ac:chgData name="前川 亮" userId="d7d429a203bb0ce1" providerId="LiveId" clId="{F369666C-9761-44DA-AFA2-B0CE15C6DA04}" dt="2020-09-27T18:08:38.534" v="4747" actId="1035"/>
          <ac:spMkLst>
            <pc:docMk/>
            <pc:sldMk cId="2229391363" sldId="258"/>
            <ac:spMk id="47" creationId="{04C51501-BB99-49FD-959E-90FBC3FDB11E}"/>
          </ac:spMkLst>
        </pc:spChg>
        <pc:spChg chg="add mod">
          <ac:chgData name="前川 亮" userId="d7d429a203bb0ce1" providerId="LiveId" clId="{F369666C-9761-44DA-AFA2-B0CE15C6DA04}" dt="2020-09-27T18:08:38.534" v="4747" actId="1035"/>
          <ac:spMkLst>
            <pc:docMk/>
            <pc:sldMk cId="2229391363" sldId="258"/>
            <ac:spMk id="49" creationId="{7CF2FCA9-5908-4D6E-AA8F-49CF781697A1}"/>
          </ac:spMkLst>
        </pc:spChg>
        <pc:spChg chg="add mod">
          <ac:chgData name="前川 亮" userId="d7d429a203bb0ce1" providerId="LiveId" clId="{F369666C-9761-44DA-AFA2-B0CE15C6DA04}" dt="2020-09-27T18:08:38.534" v="4747" actId="1035"/>
          <ac:spMkLst>
            <pc:docMk/>
            <pc:sldMk cId="2229391363" sldId="258"/>
            <ac:spMk id="51" creationId="{2E985943-0720-41FB-83C3-AB83FC60D668}"/>
          </ac:spMkLst>
        </pc:spChg>
        <pc:grpChg chg="add del mod">
          <ac:chgData name="前川 亮" userId="d7d429a203bb0ce1" providerId="LiveId" clId="{F369666C-9761-44DA-AFA2-B0CE15C6DA04}" dt="2020-09-27T17:36:19.168" v="4053" actId="165"/>
          <ac:grpSpMkLst>
            <pc:docMk/>
            <pc:sldMk cId="2229391363" sldId="258"/>
            <ac:grpSpMk id="8" creationId="{DD6CC27D-38EF-449E-B7AB-96082FC10088}"/>
          </ac:grpSpMkLst>
        </pc:grpChg>
        <pc:grpChg chg="mod topLvl">
          <ac:chgData name="前川 亮" userId="d7d429a203bb0ce1" providerId="LiveId" clId="{F369666C-9761-44DA-AFA2-B0CE15C6DA04}" dt="2020-09-27T18:08:38.534" v="4747" actId="1035"/>
          <ac:grpSpMkLst>
            <pc:docMk/>
            <pc:sldMk cId="2229391363" sldId="258"/>
            <ac:grpSpMk id="10" creationId="{EFD2CF18-5D54-47D7-8FAB-E822570C160F}"/>
          </ac:grpSpMkLst>
        </pc:grpChg>
        <pc:grpChg chg="add del mod">
          <ac:chgData name="前川 亮" userId="d7d429a203bb0ce1" providerId="LiveId" clId="{F369666C-9761-44DA-AFA2-B0CE15C6DA04}" dt="2020-09-27T17:34:08.259" v="3970" actId="165"/>
          <ac:grpSpMkLst>
            <pc:docMk/>
            <pc:sldMk cId="2229391363" sldId="258"/>
            <ac:grpSpMk id="26" creationId="{CAC1C348-4A56-45FD-B22D-3D3A677D5FE3}"/>
          </ac:grpSpMkLst>
        </pc:grpChg>
        <pc:grpChg chg="mod topLvl">
          <ac:chgData name="前川 亮" userId="d7d429a203bb0ce1" providerId="LiveId" clId="{F369666C-9761-44DA-AFA2-B0CE15C6DA04}" dt="2020-09-27T18:08:38.534" v="4747" actId="1035"/>
          <ac:grpSpMkLst>
            <pc:docMk/>
            <pc:sldMk cId="2229391363" sldId="258"/>
            <ac:grpSpMk id="28" creationId="{2CBDF38B-EABC-4B93-AAEE-43C7EC137F14}"/>
          </ac:grpSpMkLst>
        </pc:grpChg>
        <pc:picChg chg="add del mod">
          <ac:chgData name="前川 亮" userId="d7d429a203bb0ce1" providerId="LiveId" clId="{F369666C-9761-44DA-AFA2-B0CE15C6DA04}" dt="2020-09-27T17:31:47.436" v="3936" actId="478"/>
          <ac:picMkLst>
            <pc:docMk/>
            <pc:sldMk cId="2229391363" sldId="258"/>
            <ac:picMk id="3" creationId="{2FCD1F10-C5B1-4208-A25E-1966ADA405DB}"/>
          </ac:picMkLst>
        </pc:picChg>
        <pc:picChg chg="add del mod">
          <ac:chgData name="前川 亮" userId="d7d429a203bb0ce1" providerId="LiveId" clId="{F369666C-9761-44DA-AFA2-B0CE15C6DA04}" dt="2020-09-27T17:33:30.060" v="3947" actId="478"/>
          <ac:picMkLst>
            <pc:docMk/>
            <pc:sldMk cId="2229391363" sldId="258"/>
            <ac:picMk id="4" creationId="{07EFA0AA-D806-4B43-8054-842A019A2DDA}"/>
          </ac:picMkLst>
        </pc:picChg>
        <pc:picChg chg="add del mod">
          <ac:chgData name="前川 亮" userId="d7d429a203bb0ce1" providerId="LiveId" clId="{F369666C-9761-44DA-AFA2-B0CE15C6DA04}" dt="2020-09-27T17:31:48.186" v="3937" actId="478"/>
          <ac:picMkLst>
            <pc:docMk/>
            <pc:sldMk cId="2229391363" sldId="258"/>
            <ac:picMk id="5" creationId="{BCFC1D67-0E01-430F-B361-3F7709918F86}"/>
          </ac:picMkLst>
        </pc:picChg>
        <pc:picChg chg="mod topLvl">
          <ac:chgData name="前川 亮" userId="d7d429a203bb0ce1" providerId="LiveId" clId="{F369666C-9761-44DA-AFA2-B0CE15C6DA04}" dt="2020-09-27T18:08:38.534" v="4747" actId="1035"/>
          <ac:picMkLst>
            <pc:docMk/>
            <pc:sldMk cId="2229391363" sldId="258"/>
            <ac:picMk id="9" creationId="{187EAB42-D05F-420D-B512-166293AD5327}"/>
          </ac:picMkLst>
        </pc:picChg>
        <pc:picChg chg="mod topLvl">
          <ac:chgData name="前川 亮" userId="d7d429a203bb0ce1" providerId="LiveId" clId="{F369666C-9761-44DA-AFA2-B0CE15C6DA04}" dt="2020-09-27T18:08:38.534" v="4747" actId="1035"/>
          <ac:picMkLst>
            <pc:docMk/>
            <pc:sldMk cId="2229391363" sldId="258"/>
            <ac:picMk id="11" creationId="{62DA17AF-709C-420C-8B11-142A854FC3EB}"/>
          </ac:picMkLst>
        </pc:picChg>
        <pc:picChg chg="mod topLvl">
          <ac:chgData name="前川 亮" userId="d7d429a203bb0ce1" providerId="LiveId" clId="{F369666C-9761-44DA-AFA2-B0CE15C6DA04}" dt="2020-09-27T18:08:38.534" v="4747" actId="1035"/>
          <ac:picMkLst>
            <pc:docMk/>
            <pc:sldMk cId="2229391363" sldId="258"/>
            <ac:picMk id="18" creationId="{1988FD44-4FB4-4E2E-9550-9B833B343F8F}"/>
          </ac:picMkLst>
        </pc:picChg>
        <pc:picChg chg="mod">
          <ac:chgData name="前川 亮" userId="d7d429a203bb0ce1" providerId="LiveId" clId="{F369666C-9761-44DA-AFA2-B0CE15C6DA04}" dt="2020-09-27T18:08:38.534" v="4747" actId="1035"/>
          <ac:picMkLst>
            <pc:docMk/>
            <pc:sldMk cId="2229391363" sldId="258"/>
            <ac:picMk id="24" creationId="{C82E31ED-1A15-4FAF-AFD1-58CECF5A407C}"/>
          </ac:picMkLst>
        </pc:picChg>
        <pc:picChg chg="mod">
          <ac:chgData name="前川 亮" userId="d7d429a203bb0ce1" providerId="LiveId" clId="{F369666C-9761-44DA-AFA2-B0CE15C6DA04}" dt="2020-09-27T18:08:38.534" v="4747" actId="1035"/>
          <ac:picMkLst>
            <pc:docMk/>
            <pc:sldMk cId="2229391363" sldId="258"/>
            <ac:picMk id="25" creationId="{DD629A7D-3BEC-4DC4-83EF-CA2A240F0AFF}"/>
          </ac:picMkLst>
        </pc:picChg>
        <pc:picChg chg="mod topLvl">
          <ac:chgData name="前川 亮" userId="d7d429a203bb0ce1" providerId="LiveId" clId="{F369666C-9761-44DA-AFA2-B0CE15C6DA04}" dt="2020-09-27T18:08:38.534" v="4747" actId="1035"/>
          <ac:picMkLst>
            <pc:docMk/>
            <pc:sldMk cId="2229391363" sldId="258"/>
            <ac:picMk id="27" creationId="{1F23F64A-9615-444C-89C3-CB74209DF5F3}"/>
          </ac:picMkLst>
        </pc:picChg>
        <pc:picChg chg="mod topLvl">
          <ac:chgData name="前川 亮" userId="d7d429a203bb0ce1" providerId="LiveId" clId="{F369666C-9761-44DA-AFA2-B0CE15C6DA04}" dt="2020-09-27T18:08:38.534" v="4747" actId="1035"/>
          <ac:picMkLst>
            <pc:docMk/>
            <pc:sldMk cId="2229391363" sldId="258"/>
            <ac:picMk id="29" creationId="{F62574AA-086A-4962-B0B5-52B84344782C}"/>
          </ac:picMkLst>
        </pc:picChg>
        <pc:picChg chg="mod topLvl">
          <ac:chgData name="前川 亮" userId="d7d429a203bb0ce1" providerId="LiveId" clId="{F369666C-9761-44DA-AFA2-B0CE15C6DA04}" dt="2020-09-27T18:08:38.534" v="4747" actId="1035"/>
          <ac:picMkLst>
            <pc:docMk/>
            <pc:sldMk cId="2229391363" sldId="258"/>
            <ac:picMk id="36" creationId="{E61CAC5E-553E-48F9-9638-48C030381F6D}"/>
          </ac:picMkLst>
        </pc:picChg>
        <pc:picChg chg="mod">
          <ac:chgData name="前川 亮" userId="d7d429a203bb0ce1" providerId="LiveId" clId="{F369666C-9761-44DA-AFA2-B0CE15C6DA04}" dt="2020-09-27T18:08:38.534" v="4747" actId="1035"/>
          <ac:picMkLst>
            <pc:docMk/>
            <pc:sldMk cId="2229391363" sldId="258"/>
            <ac:picMk id="42" creationId="{8481584D-AEA1-4DB3-91AC-46D44E45BA95}"/>
          </ac:picMkLst>
        </pc:picChg>
        <pc:picChg chg="mod">
          <ac:chgData name="前川 亮" userId="d7d429a203bb0ce1" providerId="LiveId" clId="{F369666C-9761-44DA-AFA2-B0CE15C6DA04}" dt="2020-09-27T18:08:38.534" v="4747" actId="1035"/>
          <ac:picMkLst>
            <pc:docMk/>
            <pc:sldMk cId="2229391363" sldId="258"/>
            <ac:picMk id="43" creationId="{56D473C6-6DEC-46C0-B94A-D2BE25125AEA}"/>
          </ac:picMkLst>
        </pc:picChg>
        <pc:picChg chg="add mod">
          <ac:chgData name="前川 亮" userId="d7d429a203bb0ce1" providerId="LiveId" clId="{F369666C-9761-44DA-AFA2-B0CE15C6DA04}" dt="2020-09-27T18:08:38.534" v="4747" actId="1035"/>
          <ac:picMkLst>
            <pc:docMk/>
            <pc:sldMk cId="2229391363" sldId="258"/>
            <ac:picMk id="45" creationId="{25303C07-C755-43F5-B7AD-9C13B00FB15E}"/>
          </ac:picMkLst>
        </pc:picChg>
        <pc:cxnChg chg="mod topLvl">
          <ac:chgData name="前川 亮" userId="d7d429a203bb0ce1" providerId="LiveId" clId="{F369666C-9761-44DA-AFA2-B0CE15C6DA04}" dt="2020-09-27T18:08:38.534" v="4747" actId="1035"/>
          <ac:cxnSpMkLst>
            <pc:docMk/>
            <pc:sldMk cId="2229391363" sldId="258"/>
            <ac:cxnSpMk id="12" creationId="{0C54EF29-A5E5-411E-B996-2FC67D578DFC}"/>
          </ac:cxnSpMkLst>
        </pc:cxnChg>
        <pc:cxnChg chg="mod topLvl">
          <ac:chgData name="前川 亮" userId="d7d429a203bb0ce1" providerId="LiveId" clId="{F369666C-9761-44DA-AFA2-B0CE15C6DA04}" dt="2020-09-27T18:08:38.534" v="4747" actId="1035"/>
          <ac:cxnSpMkLst>
            <pc:docMk/>
            <pc:sldMk cId="2229391363" sldId="258"/>
            <ac:cxnSpMk id="13" creationId="{F94FD5C2-2F81-4663-9594-31944763747D}"/>
          </ac:cxnSpMkLst>
        </pc:cxnChg>
        <pc:cxnChg chg="mod topLvl">
          <ac:chgData name="前川 亮" userId="d7d429a203bb0ce1" providerId="LiveId" clId="{F369666C-9761-44DA-AFA2-B0CE15C6DA04}" dt="2020-09-27T18:08:38.534" v="4747" actId="1035"/>
          <ac:cxnSpMkLst>
            <pc:docMk/>
            <pc:sldMk cId="2229391363" sldId="258"/>
            <ac:cxnSpMk id="14" creationId="{6D65CB33-25B4-42D5-B40A-939B9C63A311}"/>
          </ac:cxnSpMkLst>
        </pc:cxnChg>
        <pc:cxnChg chg="mod ord topLvl">
          <ac:chgData name="前川 亮" userId="d7d429a203bb0ce1" providerId="LiveId" clId="{F369666C-9761-44DA-AFA2-B0CE15C6DA04}" dt="2020-09-27T18:08:38.534" v="4747" actId="1035"/>
          <ac:cxnSpMkLst>
            <pc:docMk/>
            <pc:sldMk cId="2229391363" sldId="258"/>
            <ac:cxnSpMk id="15" creationId="{65EDD248-B082-436D-97DE-3B0A34E26D44}"/>
          </ac:cxnSpMkLst>
        </pc:cxnChg>
        <pc:cxnChg chg="mod ord topLvl">
          <ac:chgData name="前川 亮" userId="d7d429a203bb0ce1" providerId="LiveId" clId="{F369666C-9761-44DA-AFA2-B0CE15C6DA04}" dt="2020-09-27T18:08:38.534" v="4747" actId="1035"/>
          <ac:cxnSpMkLst>
            <pc:docMk/>
            <pc:sldMk cId="2229391363" sldId="258"/>
            <ac:cxnSpMk id="30" creationId="{BA2770A0-EA1A-4ECC-A72D-B6F75D4F9E76}"/>
          </ac:cxnSpMkLst>
        </pc:cxnChg>
        <pc:cxnChg chg="mod topLvl">
          <ac:chgData name="前川 亮" userId="d7d429a203bb0ce1" providerId="LiveId" clId="{F369666C-9761-44DA-AFA2-B0CE15C6DA04}" dt="2020-09-27T18:08:38.534" v="4747" actId="1035"/>
          <ac:cxnSpMkLst>
            <pc:docMk/>
            <pc:sldMk cId="2229391363" sldId="258"/>
            <ac:cxnSpMk id="31" creationId="{39F09ADC-10A5-416B-960A-E0F853FF5DD5}"/>
          </ac:cxnSpMkLst>
        </pc:cxnChg>
        <pc:cxnChg chg="mod ord topLvl">
          <ac:chgData name="前川 亮" userId="d7d429a203bb0ce1" providerId="LiveId" clId="{F369666C-9761-44DA-AFA2-B0CE15C6DA04}" dt="2020-09-27T18:08:38.534" v="4747" actId="1035"/>
          <ac:cxnSpMkLst>
            <pc:docMk/>
            <pc:sldMk cId="2229391363" sldId="258"/>
            <ac:cxnSpMk id="32" creationId="{B8E291C6-B72B-4463-81F1-DC6B9586686C}"/>
          </ac:cxnSpMkLst>
        </pc:cxnChg>
        <pc:cxnChg chg="mod ord topLvl">
          <ac:chgData name="前川 亮" userId="d7d429a203bb0ce1" providerId="LiveId" clId="{F369666C-9761-44DA-AFA2-B0CE15C6DA04}" dt="2020-09-27T18:08:38.534" v="4747" actId="1035"/>
          <ac:cxnSpMkLst>
            <pc:docMk/>
            <pc:sldMk cId="2229391363" sldId="258"/>
            <ac:cxnSpMk id="33" creationId="{B80AC806-DB30-471E-BCA2-7D4C0B0246EA}"/>
          </ac:cxnSpMkLst>
        </pc:cxnChg>
        <pc:cxnChg chg="add mod">
          <ac:chgData name="前川 亮" userId="d7d429a203bb0ce1" providerId="LiveId" clId="{F369666C-9761-44DA-AFA2-B0CE15C6DA04}" dt="2020-09-27T18:08:38.534" v="4747" actId="1035"/>
          <ac:cxnSpMkLst>
            <pc:docMk/>
            <pc:sldMk cId="2229391363" sldId="258"/>
            <ac:cxnSpMk id="53" creationId="{15873B59-11FD-4F51-B378-82B8170CEB11}"/>
          </ac:cxnSpMkLst>
        </pc:cxnChg>
        <pc:cxnChg chg="add mod ord">
          <ac:chgData name="前川 亮" userId="d7d429a203bb0ce1" providerId="LiveId" clId="{F369666C-9761-44DA-AFA2-B0CE15C6DA04}" dt="2020-09-27T18:08:38.534" v="4747" actId="1035"/>
          <ac:cxnSpMkLst>
            <pc:docMk/>
            <pc:sldMk cId="2229391363" sldId="258"/>
            <ac:cxnSpMk id="55" creationId="{256E18BD-26EB-40DD-800E-3B243FB34C65}"/>
          </ac:cxnSpMkLst>
        </pc:cxnChg>
        <pc:cxnChg chg="add mod ord">
          <ac:chgData name="前川 亮" userId="d7d429a203bb0ce1" providerId="LiveId" clId="{F369666C-9761-44DA-AFA2-B0CE15C6DA04}" dt="2020-09-27T18:08:38.534" v="4747" actId="1035"/>
          <ac:cxnSpMkLst>
            <pc:docMk/>
            <pc:sldMk cId="2229391363" sldId="258"/>
            <ac:cxnSpMk id="61" creationId="{CFA46E08-EFBA-4915-A4B9-7FBD3EA91BB2}"/>
          </ac:cxnSpMkLst>
        </pc:cxnChg>
        <pc:cxnChg chg="add mod ord">
          <ac:chgData name="前川 亮" userId="d7d429a203bb0ce1" providerId="LiveId" clId="{F369666C-9761-44DA-AFA2-B0CE15C6DA04}" dt="2020-09-27T18:08:38.534" v="4747" actId="1035"/>
          <ac:cxnSpMkLst>
            <pc:docMk/>
            <pc:sldMk cId="2229391363" sldId="258"/>
            <ac:cxnSpMk id="64" creationId="{1EF06DA4-4A33-4A2D-8D0C-304B7AD17DBC}"/>
          </ac:cxnSpMkLst>
        </pc:cxnChg>
      </pc:sldChg>
      <pc:sldChg chg="modSp new del mod ord">
        <pc:chgData name="前川 亮" userId="d7d429a203bb0ce1" providerId="LiveId" clId="{F369666C-9761-44DA-AFA2-B0CE15C6DA04}" dt="2020-09-27T15:41:21.367" v="1494" actId="47"/>
        <pc:sldMkLst>
          <pc:docMk/>
          <pc:sldMk cId="3476817476" sldId="259"/>
        </pc:sldMkLst>
        <pc:spChg chg="mod">
          <ac:chgData name="前川 亮" userId="d7d429a203bb0ce1" providerId="LiveId" clId="{F369666C-9761-44DA-AFA2-B0CE15C6DA04}" dt="2020-09-27T12:50:33.300" v="548" actId="20577"/>
          <ac:spMkLst>
            <pc:docMk/>
            <pc:sldMk cId="3476817476" sldId="259"/>
            <ac:spMk id="2" creationId="{43099C3A-1FA8-4536-970C-AA58F0C67FAA}"/>
          </ac:spMkLst>
        </pc:spChg>
        <pc:spChg chg="mod">
          <ac:chgData name="前川 亮" userId="d7d429a203bb0ce1" providerId="LiveId" clId="{F369666C-9761-44DA-AFA2-B0CE15C6DA04}" dt="2020-09-27T14:23:36.463" v="829" actId="20577"/>
          <ac:spMkLst>
            <pc:docMk/>
            <pc:sldMk cId="3476817476" sldId="259"/>
            <ac:spMk id="3" creationId="{C0F35216-0491-4343-BB88-9FEEBA61D541}"/>
          </ac:spMkLst>
        </pc:spChg>
      </pc:sldChg>
      <pc:sldChg chg="modSp new mod">
        <pc:chgData name="前川 亮" userId="d7d429a203bb0ce1" providerId="LiveId" clId="{F369666C-9761-44DA-AFA2-B0CE15C6DA04}" dt="2020-09-27T14:26:57.998" v="861"/>
        <pc:sldMkLst>
          <pc:docMk/>
          <pc:sldMk cId="2196075608" sldId="260"/>
        </pc:sldMkLst>
        <pc:spChg chg="mod">
          <ac:chgData name="前川 亮" userId="d7d429a203bb0ce1" providerId="LiveId" clId="{F369666C-9761-44DA-AFA2-B0CE15C6DA04}" dt="2020-09-27T14:26:57.998" v="861"/>
          <ac:spMkLst>
            <pc:docMk/>
            <pc:sldMk cId="2196075608" sldId="260"/>
            <ac:spMk id="2" creationId="{21EBE96A-FACA-4F4E-9A7C-9D5373EFC5A6}"/>
          </ac:spMkLst>
        </pc:spChg>
      </pc:sldChg>
      <pc:sldChg chg="modSp new del mod">
        <pc:chgData name="前川 亮" userId="d7d429a203bb0ce1" providerId="LiveId" clId="{F369666C-9761-44DA-AFA2-B0CE15C6DA04}" dt="2020-09-27T15:09:36.178" v="992" actId="47"/>
        <pc:sldMkLst>
          <pc:docMk/>
          <pc:sldMk cId="2500214" sldId="261"/>
        </pc:sldMkLst>
        <pc:spChg chg="mod">
          <ac:chgData name="前川 亮" userId="d7d429a203bb0ce1" providerId="LiveId" clId="{F369666C-9761-44DA-AFA2-B0CE15C6DA04}" dt="2020-09-27T15:08:20.413" v="976" actId="20577"/>
          <ac:spMkLst>
            <pc:docMk/>
            <pc:sldMk cId="2500214" sldId="261"/>
            <ac:spMk id="2" creationId="{6ACF4E45-A20B-410A-81D1-91B3296A07EA}"/>
          </ac:spMkLst>
        </pc:spChg>
        <pc:spChg chg="mod">
          <ac:chgData name="前川 亮" userId="d7d429a203bb0ce1" providerId="LiveId" clId="{F369666C-9761-44DA-AFA2-B0CE15C6DA04}" dt="2020-09-27T15:08:24.264" v="990" actId="20577"/>
          <ac:spMkLst>
            <pc:docMk/>
            <pc:sldMk cId="2500214" sldId="261"/>
            <ac:spMk id="3" creationId="{0590E142-43BE-45A1-BDA3-B4662B6678AA}"/>
          </ac:spMkLst>
        </pc:spChg>
      </pc:sldChg>
      <pc:sldChg chg="modSp add mod ord">
        <pc:chgData name="前川 亮" userId="d7d429a203bb0ce1" providerId="LiveId" clId="{F369666C-9761-44DA-AFA2-B0CE15C6DA04}" dt="2020-09-27T18:21:26.686" v="4963" actId="20577"/>
        <pc:sldMkLst>
          <pc:docMk/>
          <pc:sldMk cId="2886304279" sldId="262"/>
        </pc:sldMkLst>
        <pc:spChg chg="mod">
          <ac:chgData name="前川 亮" userId="d7d429a203bb0ce1" providerId="LiveId" clId="{F369666C-9761-44DA-AFA2-B0CE15C6DA04}" dt="2020-09-27T15:18:27.740" v="1474" actId="20577"/>
          <ac:spMkLst>
            <pc:docMk/>
            <pc:sldMk cId="2886304279" sldId="262"/>
            <ac:spMk id="2" creationId="{6ACF4E45-A20B-410A-81D1-91B3296A07EA}"/>
          </ac:spMkLst>
        </pc:spChg>
        <pc:spChg chg="mod">
          <ac:chgData name="前川 亮" userId="d7d429a203bb0ce1" providerId="LiveId" clId="{F369666C-9761-44DA-AFA2-B0CE15C6DA04}" dt="2020-09-27T18:21:26.686" v="4963" actId="20577"/>
          <ac:spMkLst>
            <pc:docMk/>
            <pc:sldMk cId="2886304279" sldId="262"/>
            <ac:spMk id="3" creationId="{0590E142-43BE-45A1-BDA3-B4662B6678AA}"/>
          </ac:spMkLst>
        </pc:spChg>
      </pc:sldChg>
      <pc:sldChg chg="modSp add del mod ord">
        <pc:chgData name="前川 亮" userId="d7d429a203bb0ce1" providerId="LiveId" clId="{F369666C-9761-44DA-AFA2-B0CE15C6DA04}" dt="2020-09-27T18:16:52.743" v="4895" actId="47"/>
        <pc:sldMkLst>
          <pc:docMk/>
          <pc:sldMk cId="1473209435" sldId="263"/>
        </pc:sldMkLst>
        <pc:spChg chg="mod">
          <ac:chgData name="前川 亮" userId="d7d429a203bb0ce1" providerId="LiveId" clId="{F369666C-9761-44DA-AFA2-B0CE15C6DA04}" dt="2020-09-27T15:47:30.725" v="1549" actId="207"/>
          <ac:spMkLst>
            <pc:docMk/>
            <pc:sldMk cId="1473209435" sldId="263"/>
            <ac:spMk id="3" creationId="{C0F35216-0491-4343-BB88-9FEEBA61D541}"/>
          </ac:spMkLst>
        </pc:spChg>
      </pc:sldChg>
      <pc:sldChg chg="add">
        <pc:chgData name="前川 亮" userId="d7d429a203bb0ce1" providerId="LiveId" clId="{F369666C-9761-44DA-AFA2-B0CE15C6DA04}" dt="2020-09-27T15:06:08.938" v="957"/>
        <pc:sldMkLst>
          <pc:docMk/>
          <pc:sldMk cId="354053296" sldId="270"/>
        </pc:sldMkLst>
      </pc:sldChg>
      <pc:sldChg chg="add">
        <pc:chgData name="前川 亮" userId="d7d429a203bb0ce1" providerId="LiveId" clId="{F369666C-9761-44DA-AFA2-B0CE15C6DA04}" dt="2020-09-27T15:06:58.636" v="958"/>
        <pc:sldMkLst>
          <pc:docMk/>
          <pc:sldMk cId="3189052498" sldId="279"/>
        </pc:sldMkLst>
      </pc:sldChg>
      <pc:sldChg chg="add">
        <pc:chgData name="前川 亮" userId="d7d429a203bb0ce1" providerId="LiveId" clId="{F369666C-9761-44DA-AFA2-B0CE15C6DA04}" dt="2020-09-27T15:06:58.636" v="958"/>
        <pc:sldMkLst>
          <pc:docMk/>
          <pc:sldMk cId="3928636287" sldId="280"/>
        </pc:sldMkLst>
      </pc:sldChg>
      <pc:sldChg chg="addSp modSp add mod ord">
        <pc:chgData name="前川 亮" userId="d7d429a203bb0ce1" providerId="LiveId" clId="{F369666C-9761-44DA-AFA2-B0CE15C6DA04}" dt="2020-09-27T22:41:07.631" v="6274" actId="20577"/>
        <pc:sldMkLst>
          <pc:docMk/>
          <pc:sldMk cId="2664586927" sldId="281"/>
        </pc:sldMkLst>
        <pc:spChg chg="mod">
          <ac:chgData name="前川 亮" userId="d7d429a203bb0ce1" providerId="LiveId" clId="{F369666C-9761-44DA-AFA2-B0CE15C6DA04}" dt="2020-09-27T22:41:07.631" v="6274" actId="20577"/>
          <ac:spMkLst>
            <pc:docMk/>
            <pc:sldMk cId="2664586927" sldId="281"/>
            <ac:spMk id="7" creationId="{708F93EC-418F-4A6E-8BAF-09AED7EC1E2E}"/>
          </ac:spMkLst>
        </pc:spChg>
        <pc:picChg chg="add mod">
          <ac:chgData name="前川 亮" userId="d7d429a203bb0ce1" providerId="LiveId" clId="{F369666C-9761-44DA-AFA2-B0CE15C6DA04}" dt="2020-09-27T22:40:45.448" v="6264" actId="1076"/>
          <ac:picMkLst>
            <pc:docMk/>
            <pc:sldMk cId="2664586927" sldId="281"/>
            <ac:picMk id="2050" creationId="{17E4B8E7-15DB-4B43-B76E-661DADE49410}"/>
          </ac:picMkLst>
        </pc:picChg>
      </pc:sldChg>
      <pc:sldChg chg="modSp add mod ord">
        <pc:chgData name="前川 亮" userId="d7d429a203bb0ce1" providerId="LiveId" clId="{F369666C-9761-44DA-AFA2-B0CE15C6DA04}" dt="2020-09-27T22:43:01.903" v="6276"/>
        <pc:sldMkLst>
          <pc:docMk/>
          <pc:sldMk cId="3500671193" sldId="282"/>
        </pc:sldMkLst>
        <pc:spChg chg="mod">
          <ac:chgData name="前川 亮" userId="d7d429a203bb0ce1" providerId="LiveId" clId="{F369666C-9761-44DA-AFA2-B0CE15C6DA04}" dt="2020-09-27T15:19:58.350" v="1493" actId="27636"/>
          <ac:spMkLst>
            <pc:docMk/>
            <pc:sldMk cId="3500671193" sldId="282"/>
            <ac:spMk id="3" creationId="{80430A50-6B73-44EB-B0AF-02FF21125AD9}"/>
          </ac:spMkLst>
        </pc:spChg>
      </pc:sldChg>
      <pc:sldChg chg="add">
        <pc:chgData name="前川 亮" userId="d7d429a203bb0ce1" providerId="LiveId" clId="{F369666C-9761-44DA-AFA2-B0CE15C6DA04}" dt="2020-09-27T15:09:33.788" v="991"/>
        <pc:sldMkLst>
          <pc:docMk/>
          <pc:sldMk cId="538939085" sldId="283"/>
        </pc:sldMkLst>
      </pc:sldChg>
      <pc:sldChg chg="modSp new mod">
        <pc:chgData name="前川 亮" userId="d7d429a203bb0ce1" providerId="LiveId" clId="{F369666C-9761-44DA-AFA2-B0CE15C6DA04}" dt="2020-09-27T15:45:13.396" v="1536" actId="20577"/>
        <pc:sldMkLst>
          <pc:docMk/>
          <pc:sldMk cId="328745765" sldId="284"/>
        </pc:sldMkLst>
        <pc:spChg chg="mod">
          <ac:chgData name="前川 亮" userId="d7d429a203bb0ce1" providerId="LiveId" clId="{F369666C-9761-44DA-AFA2-B0CE15C6DA04}" dt="2020-09-27T15:45:13.396" v="1536" actId="20577"/>
          <ac:spMkLst>
            <pc:docMk/>
            <pc:sldMk cId="328745765" sldId="284"/>
            <ac:spMk id="2" creationId="{76F93D59-EDDA-41A8-AC4D-6F01660BEE9E}"/>
          </ac:spMkLst>
        </pc:spChg>
      </pc:sldChg>
      <pc:sldChg chg="add">
        <pc:chgData name="前川 亮" userId="d7d429a203bb0ce1" providerId="LiveId" clId="{F369666C-9761-44DA-AFA2-B0CE15C6DA04}" dt="2020-09-27T20:41:56.575" v="5187"/>
        <pc:sldMkLst>
          <pc:docMk/>
          <pc:sldMk cId="152564129" sldId="285"/>
        </pc:sldMkLst>
      </pc:sldChg>
      <pc:sldChg chg="modSp add mod">
        <pc:chgData name="前川 亮" userId="d7d429a203bb0ce1" providerId="LiveId" clId="{F369666C-9761-44DA-AFA2-B0CE15C6DA04}" dt="2020-09-27T21:15:36.251" v="5307" actId="404"/>
        <pc:sldMkLst>
          <pc:docMk/>
          <pc:sldMk cId="3577422603" sldId="297"/>
        </pc:sldMkLst>
        <pc:spChg chg="mod">
          <ac:chgData name="前川 亮" userId="d7d429a203bb0ce1" providerId="LiveId" clId="{F369666C-9761-44DA-AFA2-B0CE15C6DA04}" dt="2020-09-27T21:15:36.251" v="5307" actId="404"/>
          <ac:spMkLst>
            <pc:docMk/>
            <pc:sldMk cId="3577422603" sldId="297"/>
            <ac:spMk id="20" creationId="{B739CEC4-B69B-4C5A-A61C-086C12F7AB4C}"/>
          </ac:spMkLst>
        </pc:spChg>
      </pc:sldChg>
      <pc:sldChg chg="add">
        <pc:chgData name="前川 亮" userId="d7d429a203bb0ce1" providerId="LiveId" clId="{F369666C-9761-44DA-AFA2-B0CE15C6DA04}" dt="2020-09-27T20:42:41.906" v="5191"/>
        <pc:sldMkLst>
          <pc:docMk/>
          <pc:sldMk cId="3585193306" sldId="298"/>
        </pc:sldMkLst>
      </pc:sldChg>
      <pc:sldChg chg="modSp add mod">
        <pc:chgData name="前川 亮" userId="d7d429a203bb0ce1" providerId="LiveId" clId="{F369666C-9761-44DA-AFA2-B0CE15C6DA04}" dt="2020-09-27T21:15:47.956" v="5325" actId="20577"/>
        <pc:sldMkLst>
          <pc:docMk/>
          <pc:sldMk cId="654153485" sldId="299"/>
        </pc:sldMkLst>
        <pc:spChg chg="mod">
          <ac:chgData name="前川 亮" userId="d7d429a203bb0ce1" providerId="LiveId" clId="{F369666C-9761-44DA-AFA2-B0CE15C6DA04}" dt="2020-09-27T21:15:47.956" v="5325" actId="20577"/>
          <ac:spMkLst>
            <pc:docMk/>
            <pc:sldMk cId="654153485" sldId="299"/>
            <ac:spMk id="2" creationId="{CEE7837E-8219-466A-82B2-203385808FB7}"/>
          </ac:spMkLst>
        </pc:spChg>
      </pc:sldChg>
      <pc:sldChg chg="add">
        <pc:chgData name="前川 亮" userId="d7d429a203bb0ce1" providerId="LiveId" clId="{F369666C-9761-44DA-AFA2-B0CE15C6DA04}" dt="2020-09-27T20:42:49.624" v="5192"/>
        <pc:sldMkLst>
          <pc:docMk/>
          <pc:sldMk cId="2723071842" sldId="300"/>
        </pc:sldMkLst>
      </pc:sldChg>
      <pc:sldChg chg="modSp add mod">
        <pc:chgData name="前川 亮" userId="d7d429a203bb0ce1" providerId="LiveId" clId="{F369666C-9761-44DA-AFA2-B0CE15C6DA04}" dt="2020-09-27T21:15:15.122" v="5275" actId="404"/>
        <pc:sldMkLst>
          <pc:docMk/>
          <pc:sldMk cId="1134944526" sldId="301"/>
        </pc:sldMkLst>
        <pc:spChg chg="mod">
          <ac:chgData name="前川 亮" userId="d7d429a203bb0ce1" providerId="LiveId" clId="{F369666C-9761-44DA-AFA2-B0CE15C6DA04}" dt="2020-09-27T21:15:15.122" v="5275" actId="404"/>
          <ac:spMkLst>
            <pc:docMk/>
            <pc:sldMk cId="1134944526" sldId="301"/>
            <ac:spMk id="2" creationId="{59EF5E7B-FCD8-439F-AC3B-F757F221A8A8}"/>
          </ac:spMkLst>
        </pc:spChg>
      </pc:sldChg>
      <pc:sldChg chg="add">
        <pc:chgData name="前川 亮" userId="d7d429a203bb0ce1" providerId="LiveId" clId="{F369666C-9761-44DA-AFA2-B0CE15C6DA04}" dt="2020-09-27T20:42:41.906" v="5191"/>
        <pc:sldMkLst>
          <pc:docMk/>
          <pc:sldMk cId="2817156552" sldId="302"/>
        </pc:sldMkLst>
      </pc:sldChg>
      <pc:sldChg chg="modSp add mod">
        <pc:chgData name="前川 亮" userId="d7d429a203bb0ce1" providerId="LiveId" clId="{F369666C-9761-44DA-AFA2-B0CE15C6DA04}" dt="2020-09-27T21:15:26.910" v="5293" actId="404"/>
        <pc:sldMkLst>
          <pc:docMk/>
          <pc:sldMk cId="1734450658" sldId="303"/>
        </pc:sldMkLst>
        <pc:spChg chg="mod">
          <ac:chgData name="前川 亮" userId="d7d429a203bb0ce1" providerId="LiveId" clId="{F369666C-9761-44DA-AFA2-B0CE15C6DA04}" dt="2020-09-27T21:15:26.910" v="5293" actId="404"/>
          <ac:spMkLst>
            <pc:docMk/>
            <pc:sldMk cId="1734450658" sldId="303"/>
            <ac:spMk id="20" creationId="{B739CEC4-B69B-4C5A-A61C-086C12F7AB4C}"/>
          </ac:spMkLst>
        </pc:spChg>
      </pc:sldChg>
      <pc:sldChg chg="add">
        <pc:chgData name="前川 亮" userId="d7d429a203bb0ce1" providerId="LiveId" clId="{F369666C-9761-44DA-AFA2-B0CE15C6DA04}" dt="2020-09-27T20:42:41.906" v="5191"/>
        <pc:sldMkLst>
          <pc:docMk/>
          <pc:sldMk cId="1773850835" sldId="304"/>
        </pc:sldMkLst>
      </pc:sldChg>
      <pc:sldChg chg="add ord">
        <pc:chgData name="前川 亮" userId="d7d429a203bb0ce1" providerId="LiveId" clId="{F369666C-9761-44DA-AFA2-B0CE15C6DA04}" dt="2020-09-27T20:42:56.777" v="5194"/>
        <pc:sldMkLst>
          <pc:docMk/>
          <pc:sldMk cId="2843790305" sldId="305"/>
        </pc:sldMkLst>
      </pc:sldChg>
      <pc:sldChg chg="add">
        <pc:chgData name="前川 亮" userId="d7d429a203bb0ce1" providerId="LiveId" clId="{F369666C-9761-44DA-AFA2-B0CE15C6DA04}" dt="2020-09-27T15:43:07.365" v="1510"/>
        <pc:sldMkLst>
          <pc:docMk/>
          <pc:sldMk cId="1696665316" sldId="314"/>
        </pc:sldMkLst>
      </pc:sldChg>
      <pc:sldChg chg="addSp delSp modSp add mod">
        <pc:chgData name="前川 亮" userId="d7d429a203bb0ce1" providerId="LiveId" clId="{F369666C-9761-44DA-AFA2-B0CE15C6DA04}" dt="2020-09-27T21:19:19.701" v="5434"/>
        <pc:sldMkLst>
          <pc:docMk/>
          <pc:sldMk cId="4174361592" sldId="4568"/>
        </pc:sldMkLst>
        <pc:spChg chg="del">
          <ac:chgData name="前川 亮" userId="d7d429a203bb0ce1" providerId="LiveId" clId="{F369666C-9761-44DA-AFA2-B0CE15C6DA04}" dt="2020-09-27T20:32:02.283" v="5161" actId="478"/>
          <ac:spMkLst>
            <pc:docMk/>
            <pc:sldMk cId="4174361592" sldId="4568"/>
            <ac:spMk id="4" creationId="{9F0A8477-97F3-4E91-97B0-B21F6CEEF5F9}"/>
          </ac:spMkLst>
        </pc:spChg>
        <pc:spChg chg="mod">
          <ac:chgData name="前川 亮" userId="d7d429a203bb0ce1" providerId="LiveId" clId="{F369666C-9761-44DA-AFA2-B0CE15C6DA04}" dt="2020-09-27T21:19:19.701" v="5434"/>
          <ac:spMkLst>
            <pc:docMk/>
            <pc:sldMk cId="4174361592" sldId="4568"/>
            <ac:spMk id="5" creationId="{C28F1E54-45D8-406A-BB2A-1DFC2F352567}"/>
          </ac:spMkLst>
        </pc:spChg>
        <pc:spChg chg="add mod">
          <ac:chgData name="前川 亮" userId="d7d429a203bb0ce1" providerId="LiveId" clId="{F369666C-9761-44DA-AFA2-B0CE15C6DA04}" dt="2020-09-27T20:32:07.984" v="5163" actId="1076"/>
          <ac:spMkLst>
            <pc:docMk/>
            <pc:sldMk cId="4174361592" sldId="4568"/>
            <ac:spMk id="9" creationId="{996178F2-D1A1-4DF1-9FE2-FDD3AEB60126}"/>
          </ac:spMkLst>
        </pc:spChg>
      </pc:sldChg>
      <pc:sldChg chg="modSp new mod">
        <pc:chgData name="前川 亮" userId="d7d429a203bb0ce1" providerId="LiveId" clId="{F369666C-9761-44DA-AFA2-B0CE15C6DA04}" dt="2020-09-27T15:45:20.787" v="1544" actId="20577"/>
        <pc:sldMkLst>
          <pc:docMk/>
          <pc:sldMk cId="1422018169" sldId="4569"/>
        </pc:sldMkLst>
        <pc:spChg chg="mod">
          <ac:chgData name="前川 亮" userId="d7d429a203bb0ce1" providerId="LiveId" clId="{F369666C-9761-44DA-AFA2-B0CE15C6DA04}" dt="2020-09-27T15:45:20.787" v="1544" actId="20577"/>
          <ac:spMkLst>
            <pc:docMk/>
            <pc:sldMk cId="1422018169" sldId="4569"/>
            <ac:spMk id="2" creationId="{B5F55516-2904-4E68-B1C1-5466F152EC01}"/>
          </ac:spMkLst>
        </pc:spChg>
      </pc:sldChg>
      <pc:sldChg chg="modSp add del ord">
        <pc:chgData name="前川 亮" userId="d7d429a203bb0ce1" providerId="LiveId" clId="{F369666C-9761-44DA-AFA2-B0CE15C6DA04}" dt="2020-09-27T18:16:31.312" v="4884" actId="47"/>
        <pc:sldMkLst>
          <pc:docMk/>
          <pc:sldMk cId="1031397414" sldId="4570"/>
        </pc:sldMkLst>
        <pc:spChg chg="mod">
          <ac:chgData name="前川 亮" userId="d7d429a203bb0ce1" providerId="LiveId" clId="{F369666C-9761-44DA-AFA2-B0CE15C6DA04}" dt="2020-09-27T15:47:10.693" v="1546" actId="207"/>
          <ac:spMkLst>
            <pc:docMk/>
            <pc:sldMk cId="1031397414" sldId="4570"/>
            <ac:spMk id="3" creationId="{C0F35216-0491-4343-BB88-9FEEBA61D541}"/>
          </ac:spMkLst>
        </pc:spChg>
      </pc:sldChg>
      <pc:sldChg chg="modSp add mod ord">
        <pc:chgData name="前川 亮" userId="d7d429a203bb0ce1" providerId="LiveId" clId="{F369666C-9761-44DA-AFA2-B0CE15C6DA04}" dt="2020-09-27T18:29:27.945" v="5033"/>
        <pc:sldMkLst>
          <pc:docMk/>
          <pc:sldMk cId="1706560739" sldId="4571"/>
        </pc:sldMkLst>
        <pc:spChg chg="mod">
          <ac:chgData name="前川 亮" userId="d7d429a203bb0ce1" providerId="LiveId" clId="{F369666C-9761-44DA-AFA2-B0CE15C6DA04}" dt="2020-09-27T18:29:27.945" v="5033"/>
          <ac:spMkLst>
            <pc:docMk/>
            <pc:sldMk cId="1706560739" sldId="4571"/>
            <ac:spMk id="3" creationId="{C0F35216-0491-4343-BB88-9FEEBA61D541}"/>
          </ac:spMkLst>
        </pc:spChg>
      </pc:sldChg>
      <pc:sldChg chg="modSp add mod">
        <pc:chgData name="前川 亮" userId="d7d429a203bb0ce1" providerId="LiveId" clId="{F369666C-9761-44DA-AFA2-B0CE15C6DA04}" dt="2020-09-27T15:47:40.740" v="1551" actId="20577"/>
        <pc:sldMkLst>
          <pc:docMk/>
          <pc:sldMk cId="1569813078" sldId="4572"/>
        </pc:sldMkLst>
        <pc:spChg chg="mod">
          <ac:chgData name="前川 亮" userId="d7d429a203bb0ce1" providerId="LiveId" clId="{F369666C-9761-44DA-AFA2-B0CE15C6DA04}" dt="2020-09-27T15:47:40.740" v="1551" actId="20577"/>
          <ac:spMkLst>
            <pc:docMk/>
            <pc:sldMk cId="1569813078" sldId="4572"/>
            <ac:spMk id="3" creationId="{C0F35216-0491-4343-BB88-9FEEBA61D541}"/>
          </ac:spMkLst>
        </pc:spChg>
      </pc:sldChg>
      <pc:sldChg chg="addSp delSp modSp new del mod ord">
        <pc:chgData name="前川 亮" userId="d7d429a203bb0ce1" providerId="LiveId" clId="{F369666C-9761-44DA-AFA2-B0CE15C6DA04}" dt="2020-09-27T17:46:53.897" v="4145" actId="47"/>
        <pc:sldMkLst>
          <pc:docMk/>
          <pc:sldMk cId="3528618161" sldId="4573"/>
        </pc:sldMkLst>
        <pc:spChg chg="add mod">
          <ac:chgData name="前川 亮" userId="d7d429a203bb0ce1" providerId="LiveId" clId="{F369666C-9761-44DA-AFA2-B0CE15C6DA04}" dt="2020-09-27T17:31:22.150" v="3935" actId="14100"/>
          <ac:spMkLst>
            <pc:docMk/>
            <pc:sldMk cId="3528618161" sldId="4573"/>
            <ac:spMk id="27" creationId="{57644F87-B5AA-45D4-9A8A-519286745150}"/>
          </ac:spMkLst>
        </pc:spChg>
        <pc:spChg chg="add mod">
          <ac:chgData name="前川 亮" userId="d7d429a203bb0ce1" providerId="LiveId" clId="{F369666C-9761-44DA-AFA2-B0CE15C6DA04}" dt="2020-09-27T17:29:43.658" v="3709" actId="1035"/>
          <ac:spMkLst>
            <pc:docMk/>
            <pc:sldMk cId="3528618161" sldId="4573"/>
            <ac:spMk id="28" creationId="{2BFAA42E-ECFC-4095-A65B-787A94A8B5D6}"/>
          </ac:spMkLst>
        </pc:spChg>
        <pc:spChg chg="add mod">
          <ac:chgData name="前川 亮" userId="d7d429a203bb0ce1" providerId="LiveId" clId="{F369666C-9761-44DA-AFA2-B0CE15C6DA04}" dt="2020-09-27T17:28:16.873" v="3557" actId="1076"/>
          <ac:spMkLst>
            <pc:docMk/>
            <pc:sldMk cId="3528618161" sldId="4573"/>
            <ac:spMk id="30" creationId="{6EF8CED4-995C-47C9-BC71-982279EBC562}"/>
          </ac:spMkLst>
        </pc:spChg>
        <pc:spChg chg="add mod">
          <ac:chgData name="前川 亮" userId="d7d429a203bb0ce1" providerId="LiveId" clId="{F369666C-9761-44DA-AFA2-B0CE15C6DA04}" dt="2020-09-27T17:29:10.283" v="3652" actId="1036"/>
          <ac:spMkLst>
            <pc:docMk/>
            <pc:sldMk cId="3528618161" sldId="4573"/>
            <ac:spMk id="31" creationId="{3033A3A4-A91B-422A-922B-2B7E714BE94B}"/>
          </ac:spMkLst>
        </pc:spChg>
        <pc:spChg chg="add mod">
          <ac:chgData name="前川 亮" userId="d7d429a203bb0ce1" providerId="LiveId" clId="{F369666C-9761-44DA-AFA2-B0CE15C6DA04}" dt="2020-09-27T17:29:30.788" v="3673" actId="1076"/>
          <ac:spMkLst>
            <pc:docMk/>
            <pc:sldMk cId="3528618161" sldId="4573"/>
            <ac:spMk id="33" creationId="{169CDE58-291F-4B65-84C3-0DD8E5225052}"/>
          </ac:spMkLst>
        </pc:spChg>
        <pc:spChg chg="add mod">
          <ac:chgData name="前川 亮" userId="d7d429a203bb0ce1" providerId="LiveId" clId="{F369666C-9761-44DA-AFA2-B0CE15C6DA04}" dt="2020-09-27T17:30:09.800" v="3727" actId="1076"/>
          <ac:spMkLst>
            <pc:docMk/>
            <pc:sldMk cId="3528618161" sldId="4573"/>
            <ac:spMk id="34" creationId="{92C98FDD-7E3F-411C-B920-6BA1A695853E}"/>
          </ac:spMkLst>
        </pc:spChg>
        <pc:spChg chg="add mod">
          <ac:chgData name="前川 亮" userId="d7d429a203bb0ce1" providerId="LiveId" clId="{F369666C-9761-44DA-AFA2-B0CE15C6DA04}" dt="2020-09-27T17:30:21.996" v="3737" actId="207"/>
          <ac:spMkLst>
            <pc:docMk/>
            <pc:sldMk cId="3528618161" sldId="4573"/>
            <ac:spMk id="35" creationId="{4EADF88B-C22E-4D52-8FF7-6A88F3F21045}"/>
          </ac:spMkLst>
        </pc:spChg>
        <pc:grpChg chg="add mod">
          <ac:chgData name="前川 亮" userId="d7d429a203bb0ce1" providerId="LiveId" clId="{F369666C-9761-44DA-AFA2-B0CE15C6DA04}" dt="2020-09-27T17:29:01.220" v="3645" actId="1036"/>
          <ac:grpSpMkLst>
            <pc:docMk/>
            <pc:sldMk cId="3528618161" sldId="4573"/>
            <ac:grpSpMk id="9" creationId="{7080514B-57C5-4F83-8DC6-292838403765}"/>
          </ac:grpSpMkLst>
        </pc:grpChg>
        <pc:picChg chg="add del mod">
          <ac:chgData name="前川 亮" userId="d7d429a203bb0ce1" providerId="LiveId" clId="{F369666C-9761-44DA-AFA2-B0CE15C6DA04}" dt="2020-09-27T17:17:22.651" v="2484" actId="478"/>
          <ac:picMkLst>
            <pc:docMk/>
            <pc:sldMk cId="3528618161" sldId="4573"/>
            <ac:picMk id="2" creationId="{C06518D0-A091-44E7-B0A0-86E772DED6BD}"/>
          </ac:picMkLst>
        </pc:picChg>
        <pc:picChg chg="add del mod">
          <ac:chgData name="前川 亮" userId="d7d429a203bb0ce1" providerId="LiveId" clId="{F369666C-9761-44DA-AFA2-B0CE15C6DA04}" dt="2020-09-27T17:17:24.159" v="2486" actId="478"/>
          <ac:picMkLst>
            <pc:docMk/>
            <pc:sldMk cId="3528618161" sldId="4573"/>
            <ac:picMk id="3" creationId="{6F6334E5-B595-4FF4-B853-CA05FC8EF424}"/>
          </ac:picMkLst>
        </pc:picChg>
        <pc:picChg chg="add mod">
          <ac:chgData name="前川 亮" userId="d7d429a203bb0ce1" providerId="LiveId" clId="{F369666C-9761-44DA-AFA2-B0CE15C6DA04}" dt="2020-09-27T17:21:23.296" v="3273" actId="12788"/>
          <ac:picMkLst>
            <pc:docMk/>
            <pc:sldMk cId="3528618161" sldId="4573"/>
            <ac:picMk id="5" creationId="{DF7D5E93-33DE-4227-974A-C38F0ECAF45E}"/>
          </ac:picMkLst>
        </pc:picChg>
        <pc:picChg chg="add del mod">
          <ac:chgData name="前川 亮" userId="d7d429a203bb0ce1" providerId="LiveId" clId="{F369666C-9761-44DA-AFA2-B0CE15C6DA04}" dt="2020-09-27T17:18:29.652" v="2709" actId="478"/>
          <ac:picMkLst>
            <pc:docMk/>
            <pc:sldMk cId="3528618161" sldId="4573"/>
            <ac:picMk id="6" creationId="{9FF98F77-EFC3-487D-BB4D-6CAC6E6CDFAE}"/>
          </ac:picMkLst>
        </pc:picChg>
        <pc:picChg chg="add mod">
          <ac:chgData name="前川 亮" userId="d7d429a203bb0ce1" providerId="LiveId" clId="{F369666C-9761-44DA-AFA2-B0CE15C6DA04}" dt="2020-09-27T17:29:01.220" v="3645" actId="1036"/>
          <ac:picMkLst>
            <pc:docMk/>
            <pc:sldMk cId="3528618161" sldId="4573"/>
            <ac:picMk id="7" creationId="{8B43A759-EF27-464E-8321-2443BDC51A98}"/>
          </ac:picMkLst>
        </pc:picChg>
        <pc:picChg chg="add mod">
          <ac:chgData name="前川 亮" userId="d7d429a203bb0ce1" providerId="LiveId" clId="{F369666C-9761-44DA-AFA2-B0CE15C6DA04}" dt="2020-09-27T17:27:59.879" v="3542" actId="12789"/>
          <ac:picMkLst>
            <pc:docMk/>
            <pc:sldMk cId="3528618161" sldId="4573"/>
            <ac:picMk id="10" creationId="{5AD74DBA-7AEB-4E58-8CFC-F925304A31A0}"/>
          </ac:picMkLst>
        </pc:picChg>
        <pc:picChg chg="add del mod">
          <ac:chgData name="前川 亮" userId="d7d429a203bb0ce1" providerId="LiveId" clId="{F369666C-9761-44DA-AFA2-B0CE15C6DA04}" dt="2020-09-27T17:17:24.316" v="2487" actId="478"/>
          <ac:picMkLst>
            <pc:docMk/>
            <pc:sldMk cId="3528618161" sldId="4573"/>
            <ac:picMk id="1026" creationId="{B6CA3A6C-D6CA-463A-AFB4-6E3818DBD41B}"/>
          </ac:picMkLst>
        </pc:picChg>
        <pc:picChg chg="add del mod">
          <ac:chgData name="前川 亮" userId="d7d429a203bb0ce1" providerId="LiveId" clId="{F369666C-9761-44DA-AFA2-B0CE15C6DA04}" dt="2020-09-27T17:17:23.285" v="2485" actId="478"/>
          <ac:picMkLst>
            <pc:docMk/>
            <pc:sldMk cId="3528618161" sldId="4573"/>
            <ac:picMk id="1028" creationId="{67BFF4EC-1C7B-4007-B1E1-B55452E876EF}"/>
          </ac:picMkLst>
        </pc:picChg>
        <pc:picChg chg="add del mod">
          <ac:chgData name="前川 亮" userId="d7d429a203bb0ce1" providerId="LiveId" clId="{F369666C-9761-44DA-AFA2-B0CE15C6DA04}" dt="2020-09-27T17:17:27.165" v="2489" actId="478"/>
          <ac:picMkLst>
            <pc:docMk/>
            <pc:sldMk cId="3528618161" sldId="4573"/>
            <ac:picMk id="1030" creationId="{422D263B-326C-4B19-B37C-39C9B705E818}"/>
          </ac:picMkLst>
        </pc:picChg>
        <pc:picChg chg="add del">
          <ac:chgData name="前川 亮" userId="d7d429a203bb0ce1" providerId="LiveId" clId="{F369666C-9761-44DA-AFA2-B0CE15C6DA04}" dt="2020-09-27T17:10:12.451" v="2264" actId="478"/>
          <ac:picMkLst>
            <pc:docMk/>
            <pc:sldMk cId="3528618161" sldId="4573"/>
            <ac:picMk id="1032" creationId="{B24A0835-7E32-4B89-9B55-C36D756582BC}"/>
          </ac:picMkLst>
        </pc:picChg>
        <pc:picChg chg="add mod">
          <ac:chgData name="前川 亮" userId="d7d429a203bb0ce1" providerId="LiveId" clId="{F369666C-9761-44DA-AFA2-B0CE15C6DA04}" dt="2020-09-27T17:29:01.220" v="3645" actId="1036"/>
          <ac:picMkLst>
            <pc:docMk/>
            <pc:sldMk cId="3528618161" sldId="4573"/>
            <ac:picMk id="1034" creationId="{BCE0ECD7-50F6-4ED5-815C-074051923B81}"/>
          </ac:picMkLst>
        </pc:picChg>
        <pc:picChg chg="add mod">
          <ac:chgData name="前川 亮" userId="d7d429a203bb0ce1" providerId="LiveId" clId="{F369666C-9761-44DA-AFA2-B0CE15C6DA04}" dt="2020-09-27T17:31:07.239" v="3934" actId="1037"/>
          <ac:picMkLst>
            <pc:docMk/>
            <pc:sldMk cId="3528618161" sldId="4573"/>
            <ac:picMk id="1036" creationId="{CE875642-C46D-46D7-A919-05EC30FFCA68}"/>
          </ac:picMkLst>
        </pc:picChg>
        <pc:cxnChg chg="add mod">
          <ac:chgData name="前川 亮" userId="d7d429a203bb0ce1" providerId="LiveId" clId="{F369666C-9761-44DA-AFA2-B0CE15C6DA04}" dt="2020-09-27T17:27:59.879" v="3542" actId="12789"/>
          <ac:cxnSpMkLst>
            <pc:docMk/>
            <pc:sldMk cId="3528618161" sldId="4573"/>
            <ac:cxnSpMk id="14" creationId="{07352AF9-632B-4706-ABB4-7090EF53E37F}"/>
          </ac:cxnSpMkLst>
        </pc:cxnChg>
        <pc:cxnChg chg="add mod">
          <ac:chgData name="前川 亮" userId="d7d429a203bb0ce1" providerId="LiveId" clId="{F369666C-9761-44DA-AFA2-B0CE15C6DA04}" dt="2020-09-27T17:29:05.874" v="3646" actId="14100"/>
          <ac:cxnSpMkLst>
            <pc:docMk/>
            <pc:sldMk cId="3528618161" sldId="4573"/>
            <ac:cxnSpMk id="17" creationId="{4759E803-9819-4C70-8E91-A24AB00515F1}"/>
          </ac:cxnSpMkLst>
        </pc:cxnChg>
        <pc:cxnChg chg="add mod">
          <ac:chgData name="前川 亮" userId="d7d429a203bb0ce1" providerId="LiveId" clId="{F369666C-9761-44DA-AFA2-B0CE15C6DA04}" dt="2020-09-27T17:27:59.879" v="3542" actId="12789"/>
          <ac:cxnSpMkLst>
            <pc:docMk/>
            <pc:sldMk cId="3528618161" sldId="4573"/>
            <ac:cxnSpMk id="22" creationId="{781840D6-D6D5-40CD-8C77-B2C3D9B7D068}"/>
          </ac:cxnSpMkLst>
        </pc:cxnChg>
        <pc:cxnChg chg="add mod ord">
          <ac:chgData name="前川 亮" userId="d7d429a203bb0ce1" providerId="LiveId" clId="{F369666C-9761-44DA-AFA2-B0CE15C6DA04}" dt="2020-09-27T17:35:26.825" v="4050" actId="166"/>
          <ac:cxnSpMkLst>
            <pc:docMk/>
            <pc:sldMk cId="3528618161" sldId="4573"/>
            <ac:cxnSpMk id="24" creationId="{990EA134-0416-4F33-B386-2E62382C264A}"/>
          </ac:cxnSpMkLst>
        </pc:cxnChg>
      </pc:sldChg>
      <pc:sldChg chg="addSp delSp modSp add mod modAnim chgLayout">
        <pc:chgData name="前川 亮" userId="d7d429a203bb0ce1" providerId="LiveId" clId="{F369666C-9761-44DA-AFA2-B0CE15C6DA04}" dt="2020-09-27T18:15:35.718" v="4878" actId="478"/>
        <pc:sldMkLst>
          <pc:docMk/>
          <pc:sldMk cId="4108473431" sldId="4573"/>
        </pc:sldMkLst>
        <pc:spChg chg="add mod">
          <ac:chgData name="前川 亮" userId="d7d429a203bb0ce1" providerId="LiveId" clId="{F369666C-9761-44DA-AFA2-B0CE15C6DA04}" dt="2020-09-27T18:14:01.942" v="4854" actId="207"/>
          <ac:spMkLst>
            <pc:docMk/>
            <pc:sldMk cId="4108473431" sldId="4573"/>
            <ac:spMk id="2" creationId="{8B854F0D-690A-4041-899A-D62C0431184F}"/>
          </ac:spMkLst>
        </pc:spChg>
        <pc:spChg chg="add del mod">
          <ac:chgData name="前川 亮" userId="d7d429a203bb0ce1" providerId="LiveId" clId="{F369666C-9761-44DA-AFA2-B0CE15C6DA04}" dt="2020-09-27T18:12:42.605" v="4833" actId="478"/>
          <ac:spMkLst>
            <pc:docMk/>
            <pc:sldMk cId="4108473431" sldId="4573"/>
            <ac:spMk id="3" creationId="{C0C3F61D-6443-4F56-A7E1-26C3403D3AAE}"/>
          </ac:spMkLst>
        </pc:spChg>
        <pc:spChg chg="add mod ord">
          <ac:chgData name="前川 亮" userId="d7d429a203bb0ce1" providerId="LiveId" clId="{F369666C-9761-44DA-AFA2-B0CE15C6DA04}" dt="2020-09-27T18:14:07.583" v="4855" actId="166"/>
          <ac:spMkLst>
            <pc:docMk/>
            <pc:sldMk cId="4108473431" sldId="4573"/>
            <ac:spMk id="4" creationId="{D0D8D7DB-5842-454B-A5C3-1B1151F5AB25}"/>
          </ac:spMkLst>
        </pc:spChg>
        <pc:spChg chg="add mod">
          <ac:chgData name="前川 亮" userId="d7d429a203bb0ce1" providerId="LiveId" clId="{F369666C-9761-44DA-AFA2-B0CE15C6DA04}" dt="2020-09-27T18:14:51.325" v="4860" actId="1076"/>
          <ac:spMkLst>
            <pc:docMk/>
            <pc:sldMk cId="4108473431" sldId="4573"/>
            <ac:spMk id="5" creationId="{3BA9674D-0636-4753-BC69-7188540F54AB}"/>
          </ac:spMkLst>
        </pc:spChg>
        <pc:spChg chg="mod ord">
          <ac:chgData name="前川 亮" userId="d7d429a203bb0ce1" providerId="LiveId" clId="{F369666C-9761-44DA-AFA2-B0CE15C6DA04}" dt="2020-09-27T18:09:56.896" v="4791" actId="20577"/>
          <ac:spMkLst>
            <pc:docMk/>
            <pc:sldMk cId="4108473431" sldId="4573"/>
            <ac:spMk id="6" creationId="{02552BFD-1F6A-4F64-8246-EFF950933A17}"/>
          </ac:spMkLst>
        </pc:spChg>
        <pc:spChg chg="mod ord">
          <ac:chgData name="前川 亮" userId="d7d429a203bb0ce1" providerId="LiveId" clId="{F369666C-9761-44DA-AFA2-B0CE15C6DA04}" dt="2020-09-27T18:09:53.883" v="4790" actId="700"/>
          <ac:spMkLst>
            <pc:docMk/>
            <pc:sldMk cId="4108473431" sldId="4573"/>
            <ac:spMk id="7" creationId="{A51BB583-A396-4616-8040-D0BCD819F096}"/>
          </ac:spMkLst>
        </pc:spChg>
        <pc:spChg chg="add mod">
          <ac:chgData name="前川 亮" userId="d7d429a203bb0ce1" providerId="LiveId" clId="{F369666C-9761-44DA-AFA2-B0CE15C6DA04}" dt="2020-09-27T18:15:17.627" v="4877" actId="403"/>
          <ac:spMkLst>
            <pc:docMk/>
            <pc:sldMk cId="4108473431" sldId="4573"/>
            <ac:spMk id="8" creationId="{237396DA-2943-4E9B-B5A8-C9D59310D5EA}"/>
          </ac:spMkLst>
        </pc:spChg>
        <pc:spChg chg="mod">
          <ac:chgData name="前川 亮" userId="d7d429a203bb0ce1" providerId="LiveId" clId="{F369666C-9761-44DA-AFA2-B0CE15C6DA04}" dt="2020-09-27T18:10:03.484" v="4809" actId="1036"/>
          <ac:spMkLst>
            <pc:docMk/>
            <pc:sldMk cId="4108473431" sldId="4573"/>
            <ac:spMk id="46" creationId="{D869DEB0-DCA8-4BE0-A835-0B1FFF7590A6}"/>
          </ac:spMkLst>
        </pc:spChg>
        <pc:spChg chg="mod">
          <ac:chgData name="前川 亮" userId="d7d429a203bb0ce1" providerId="LiveId" clId="{F369666C-9761-44DA-AFA2-B0CE15C6DA04}" dt="2020-09-27T18:10:03.484" v="4809" actId="1036"/>
          <ac:spMkLst>
            <pc:docMk/>
            <pc:sldMk cId="4108473431" sldId="4573"/>
            <ac:spMk id="47" creationId="{04C51501-BB99-49FD-959E-90FBC3FDB11E}"/>
          </ac:spMkLst>
        </pc:spChg>
        <pc:spChg chg="mod">
          <ac:chgData name="前川 亮" userId="d7d429a203bb0ce1" providerId="LiveId" clId="{F369666C-9761-44DA-AFA2-B0CE15C6DA04}" dt="2020-09-27T18:10:03.484" v="4809" actId="1036"/>
          <ac:spMkLst>
            <pc:docMk/>
            <pc:sldMk cId="4108473431" sldId="4573"/>
            <ac:spMk id="49" creationId="{7CF2FCA9-5908-4D6E-AA8F-49CF781697A1}"/>
          </ac:spMkLst>
        </pc:spChg>
        <pc:spChg chg="mod">
          <ac:chgData name="前川 亮" userId="d7d429a203bb0ce1" providerId="LiveId" clId="{F369666C-9761-44DA-AFA2-B0CE15C6DA04}" dt="2020-09-27T18:10:03.484" v="4809" actId="1036"/>
          <ac:spMkLst>
            <pc:docMk/>
            <pc:sldMk cId="4108473431" sldId="4573"/>
            <ac:spMk id="51" creationId="{2E985943-0720-41FB-83C3-AB83FC60D668}"/>
          </ac:spMkLst>
        </pc:spChg>
        <pc:grpChg chg="mod">
          <ac:chgData name="前川 亮" userId="d7d429a203bb0ce1" providerId="LiveId" clId="{F369666C-9761-44DA-AFA2-B0CE15C6DA04}" dt="2020-09-27T18:10:03.484" v="4809" actId="1036"/>
          <ac:grpSpMkLst>
            <pc:docMk/>
            <pc:sldMk cId="4108473431" sldId="4573"/>
            <ac:grpSpMk id="10" creationId="{EFD2CF18-5D54-47D7-8FAB-E822570C160F}"/>
          </ac:grpSpMkLst>
        </pc:grpChg>
        <pc:grpChg chg="mod">
          <ac:chgData name="前川 亮" userId="d7d429a203bb0ce1" providerId="LiveId" clId="{F369666C-9761-44DA-AFA2-B0CE15C6DA04}" dt="2020-09-27T18:10:03.484" v="4809" actId="1036"/>
          <ac:grpSpMkLst>
            <pc:docMk/>
            <pc:sldMk cId="4108473431" sldId="4573"/>
            <ac:grpSpMk id="28" creationId="{2CBDF38B-EABC-4B93-AAEE-43C7EC137F14}"/>
          </ac:grpSpMkLst>
        </pc:grpChg>
        <pc:picChg chg="mod">
          <ac:chgData name="前川 亮" userId="d7d429a203bb0ce1" providerId="LiveId" clId="{F369666C-9761-44DA-AFA2-B0CE15C6DA04}" dt="2020-09-27T18:10:03.484" v="4809" actId="1036"/>
          <ac:picMkLst>
            <pc:docMk/>
            <pc:sldMk cId="4108473431" sldId="4573"/>
            <ac:picMk id="9" creationId="{187EAB42-D05F-420D-B512-166293AD5327}"/>
          </ac:picMkLst>
        </pc:picChg>
        <pc:picChg chg="mod">
          <ac:chgData name="前川 亮" userId="d7d429a203bb0ce1" providerId="LiveId" clId="{F369666C-9761-44DA-AFA2-B0CE15C6DA04}" dt="2020-09-27T18:10:03.484" v="4809" actId="1036"/>
          <ac:picMkLst>
            <pc:docMk/>
            <pc:sldMk cId="4108473431" sldId="4573"/>
            <ac:picMk id="11" creationId="{62DA17AF-709C-420C-8B11-142A854FC3EB}"/>
          </ac:picMkLst>
        </pc:picChg>
        <pc:picChg chg="mod">
          <ac:chgData name="前川 亮" userId="d7d429a203bb0ce1" providerId="LiveId" clId="{F369666C-9761-44DA-AFA2-B0CE15C6DA04}" dt="2020-09-27T18:10:03.484" v="4809" actId="1036"/>
          <ac:picMkLst>
            <pc:docMk/>
            <pc:sldMk cId="4108473431" sldId="4573"/>
            <ac:picMk id="18" creationId="{1988FD44-4FB4-4E2E-9550-9B833B343F8F}"/>
          </ac:picMkLst>
        </pc:picChg>
        <pc:picChg chg="mod">
          <ac:chgData name="前川 亮" userId="d7d429a203bb0ce1" providerId="LiveId" clId="{F369666C-9761-44DA-AFA2-B0CE15C6DA04}" dt="2020-09-27T18:10:03.484" v="4809" actId="1036"/>
          <ac:picMkLst>
            <pc:docMk/>
            <pc:sldMk cId="4108473431" sldId="4573"/>
            <ac:picMk id="24" creationId="{C82E31ED-1A15-4FAF-AFD1-58CECF5A407C}"/>
          </ac:picMkLst>
        </pc:picChg>
        <pc:picChg chg="mod">
          <ac:chgData name="前川 亮" userId="d7d429a203bb0ce1" providerId="LiveId" clId="{F369666C-9761-44DA-AFA2-B0CE15C6DA04}" dt="2020-09-27T18:10:03.484" v="4809" actId="1036"/>
          <ac:picMkLst>
            <pc:docMk/>
            <pc:sldMk cId="4108473431" sldId="4573"/>
            <ac:picMk id="25" creationId="{DD629A7D-3BEC-4DC4-83EF-CA2A240F0AFF}"/>
          </ac:picMkLst>
        </pc:picChg>
        <pc:picChg chg="mod">
          <ac:chgData name="前川 亮" userId="d7d429a203bb0ce1" providerId="LiveId" clId="{F369666C-9761-44DA-AFA2-B0CE15C6DA04}" dt="2020-09-27T18:10:03.484" v="4809" actId="1036"/>
          <ac:picMkLst>
            <pc:docMk/>
            <pc:sldMk cId="4108473431" sldId="4573"/>
            <ac:picMk id="27" creationId="{1F23F64A-9615-444C-89C3-CB74209DF5F3}"/>
          </ac:picMkLst>
        </pc:picChg>
        <pc:picChg chg="mod">
          <ac:chgData name="前川 亮" userId="d7d429a203bb0ce1" providerId="LiveId" clId="{F369666C-9761-44DA-AFA2-B0CE15C6DA04}" dt="2020-09-27T18:10:03.484" v="4809" actId="1036"/>
          <ac:picMkLst>
            <pc:docMk/>
            <pc:sldMk cId="4108473431" sldId="4573"/>
            <ac:picMk id="29" creationId="{F62574AA-086A-4962-B0B5-52B84344782C}"/>
          </ac:picMkLst>
        </pc:picChg>
        <pc:picChg chg="mod">
          <ac:chgData name="前川 亮" userId="d7d429a203bb0ce1" providerId="LiveId" clId="{F369666C-9761-44DA-AFA2-B0CE15C6DA04}" dt="2020-09-27T18:10:03.484" v="4809" actId="1036"/>
          <ac:picMkLst>
            <pc:docMk/>
            <pc:sldMk cId="4108473431" sldId="4573"/>
            <ac:picMk id="36" creationId="{E61CAC5E-553E-48F9-9638-48C030381F6D}"/>
          </ac:picMkLst>
        </pc:picChg>
        <pc:picChg chg="mod">
          <ac:chgData name="前川 亮" userId="d7d429a203bb0ce1" providerId="LiveId" clId="{F369666C-9761-44DA-AFA2-B0CE15C6DA04}" dt="2020-09-27T18:10:03.484" v="4809" actId="1036"/>
          <ac:picMkLst>
            <pc:docMk/>
            <pc:sldMk cId="4108473431" sldId="4573"/>
            <ac:picMk id="42" creationId="{8481584D-AEA1-4DB3-91AC-46D44E45BA95}"/>
          </ac:picMkLst>
        </pc:picChg>
        <pc:picChg chg="mod">
          <ac:chgData name="前川 亮" userId="d7d429a203bb0ce1" providerId="LiveId" clId="{F369666C-9761-44DA-AFA2-B0CE15C6DA04}" dt="2020-09-27T18:10:03.484" v="4809" actId="1036"/>
          <ac:picMkLst>
            <pc:docMk/>
            <pc:sldMk cId="4108473431" sldId="4573"/>
            <ac:picMk id="43" creationId="{56D473C6-6DEC-46C0-B94A-D2BE25125AEA}"/>
          </ac:picMkLst>
        </pc:picChg>
        <pc:picChg chg="del mod">
          <ac:chgData name="前川 亮" userId="d7d429a203bb0ce1" providerId="LiveId" clId="{F369666C-9761-44DA-AFA2-B0CE15C6DA04}" dt="2020-09-27T18:15:35.718" v="4878" actId="478"/>
          <ac:picMkLst>
            <pc:docMk/>
            <pc:sldMk cId="4108473431" sldId="4573"/>
            <ac:picMk id="45" creationId="{25303C07-C755-43F5-B7AD-9C13B00FB15E}"/>
          </ac:picMkLst>
        </pc:picChg>
        <pc:cxnChg chg="mod">
          <ac:chgData name="前川 亮" userId="d7d429a203bb0ce1" providerId="LiveId" clId="{F369666C-9761-44DA-AFA2-B0CE15C6DA04}" dt="2020-09-27T18:10:03.484" v="4809" actId="1036"/>
          <ac:cxnSpMkLst>
            <pc:docMk/>
            <pc:sldMk cId="4108473431" sldId="4573"/>
            <ac:cxnSpMk id="12" creationId="{0C54EF29-A5E5-411E-B996-2FC67D578DFC}"/>
          </ac:cxnSpMkLst>
        </pc:cxnChg>
        <pc:cxnChg chg="mod">
          <ac:chgData name="前川 亮" userId="d7d429a203bb0ce1" providerId="LiveId" clId="{F369666C-9761-44DA-AFA2-B0CE15C6DA04}" dt="2020-09-27T18:10:03.484" v="4809" actId="1036"/>
          <ac:cxnSpMkLst>
            <pc:docMk/>
            <pc:sldMk cId="4108473431" sldId="4573"/>
            <ac:cxnSpMk id="13" creationId="{F94FD5C2-2F81-4663-9594-31944763747D}"/>
          </ac:cxnSpMkLst>
        </pc:cxnChg>
        <pc:cxnChg chg="mod">
          <ac:chgData name="前川 亮" userId="d7d429a203bb0ce1" providerId="LiveId" clId="{F369666C-9761-44DA-AFA2-B0CE15C6DA04}" dt="2020-09-27T18:10:03.484" v="4809" actId="1036"/>
          <ac:cxnSpMkLst>
            <pc:docMk/>
            <pc:sldMk cId="4108473431" sldId="4573"/>
            <ac:cxnSpMk id="14" creationId="{6D65CB33-25B4-42D5-B40A-939B9C63A311}"/>
          </ac:cxnSpMkLst>
        </pc:cxnChg>
        <pc:cxnChg chg="mod">
          <ac:chgData name="前川 亮" userId="d7d429a203bb0ce1" providerId="LiveId" clId="{F369666C-9761-44DA-AFA2-B0CE15C6DA04}" dt="2020-09-27T18:10:03.484" v="4809" actId="1036"/>
          <ac:cxnSpMkLst>
            <pc:docMk/>
            <pc:sldMk cId="4108473431" sldId="4573"/>
            <ac:cxnSpMk id="15" creationId="{65EDD248-B082-436D-97DE-3B0A34E26D44}"/>
          </ac:cxnSpMkLst>
        </pc:cxnChg>
        <pc:cxnChg chg="del mod">
          <ac:chgData name="前川 亮" userId="d7d429a203bb0ce1" providerId="LiveId" clId="{F369666C-9761-44DA-AFA2-B0CE15C6DA04}" dt="2020-09-27T18:10:38.794" v="4817" actId="478"/>
          <ac:cxnSpMkLst>
            <pc:docMk/>
            <pc:sldMk cId="4108473431" sldId="4573"/>
            <ac:cxnSpMk id="30" creationId="{BA2770A0-EA1A-4ECC-A72D-B6F75D4F9E76}"/>
          </ac:cxnSpMkLst>
        </pc:cxnChg>
        <pc:cxnChg chg="add del mod ord">
          <ac:chgData name="前川 亮" userId="d7d429a203bb0ce1" providerId="LiveId" clId="{F369666C-9761-44DA-AFA2-B0CE15C6DA04}" dt="2020-09-27T18:10:58.807" v="4821" actId="478"/>
          <ac:cxnSpMkLst>
            <pc:docMk/>
            <pc:sldMk cId="4108473431" sldId="4573"/>
            <ac:cxnSpMk id="31" creationId="{39F09ADC-10A5-416B-960A-E0F853FF5DD5}"/>
          </ac:cxnSpMkLst>
        </pc:cxnChg>
        <pc:cxnChg chg="del mod">
          <ac:chgData name="前川 亮" userId="d7d429a203bb0ce1" providerId="LiveId" clId="{F369666C-9761-44DA-AFA2-B0CE15C6DA04}" dt="2020-09-27T18:10:32.458" v="4813" actId="478"/>
          <ac:cxnSpMkLst>
            <pc:docMk/>
            <pc:sldMk cId="4108473431" sldId="4573"/>
            <ac:cxnSpMk id="32" creationId="{B8E291C6-B72B-4463-81F1-DC6B9586686C}"/>
          </ac:cxnSpMkLst>
        </pc:cxnChg>
        <pc:cxnChg chg="del mod">
          <ac:chgData name="前川 亮" userId="d7d429a203bb0ce1" providerId="LiveId" clId="{F369666C-9761-44DA-AFA2-B0CE15C6DA04}" dt="2020-09-27T18:10:35.181" v="4815" actId="478"/>
          <ac:cxnSpMkLst>
            <pc:docMk/>
            <pc:sldMk cId="4108473431" sldId="4573"/>
            <ac:cxnSpMk id="33" creationId="{B80AC806-DB30-471E-BCA2-7D4C0B0246EA}"/>
          </ac:cxnSpMkLst>
        </pc:cxnChg>
        <pc:cxnChg chg="del mod">
          <ac:chgData name="前川 亮" userId="d7d429a203bb0ce1" providerId="LiveId" clId="{F369666C-9761-44DA-AFA2-B0CE15C6DA04}" dt="2020-09-27T18:11:00.517" v="4822" actId="478"/>
          <ac:cxnSpMkLst>
            <pc:docMk/>
            <pc:sldMk cId="4108473431" sldId="4573"/>
            <ac:cxnSpMk id="53" creationId="{15873B59-11FD-4F51-B378-82B8170CEB11}"/>
          </ac:cxnSpMkLst>
        </pc:cxnChg>
        <pc:cxnChg chg="mod ord">
          <ac:chgData name="前川 亮" userId="d7d429a203bb0ce1" providerId="LiveId" clId="{F369666C-9761-44DA-AFA2-B0CE15C6DA04}" dt="2020-09-27T18:10:30.829" v="4812" actId="167"/>
          <ac:cxnSpMkLst>
            <pc:docMk/>
            <pc:sldMk cId="4108473431" sldId="4573"/>
            <ac:cxnSpMk id="55" creationId="{256E18BD-26EB-40DD-800E-3B243FB34C65}"/>
          </ac:cxnSpMkLst>
        </pc:cxnChg>
        <pc:cxnChg chg="mod ord">
          <ac:chgData name="前川 亮" userId="d7d429a203bb0ce1" providerId="LiveId" clId="{F369666C-9761-44DA-AFA2-B0CE15C6DA04}" dt="2020-09-27T18:10:37.343" v="4816" actId="167"/>
          <ac:cxnSpMkLst>
            <pc:docMk/>
            <pc:sldMk cId="4108473431" sldId="4573"/>
            <ac:cxnSpMk id="61" creationId="{CFA46E08-EFBA-4915-A4B9-7FBD3EA91BB2}"/>
          </ac:cxnSpMkLst>
        </pc:cxnChg>
        <pc:cxnChg chg="mod ord">
          <ac:chgData name="前川 亮" userId="d7d429a203bb0ce1" providerId="LiveId" clId="{F369666C-9761-44DA-AFA2-B0CE15C6DA04}" dt="2020-09-27T18:10:34.228" v="4814" actId="167"/>
          <ac:cxnSpMkLst>
            <pc:docMk/>
            <pc:sldMk cId="4108473431" sldId="4573"/>
            <ac:cxnSpMk id="64" creationId="{1EF06DA4-4A33-4A2D-8D0C-304B7AD17DBC}"/>
          </ac:cxnSpMkLst>
        </pc:cxnChg>
      </pc:sldChg>
      <pc:sldChg chg="addSp modSp add del ord">
        <pc:chgData name="前川 亮" userId="d7d429a203bb0ce1" providerId="LiveId" clId="{F369666C-9761-44DA-AFA2-B0CE15C6DA04}" dt="2020-09-27T17:46:53.897" v="4145" actId="47"/>
        <pc:sldMkLst>
          <pc:docMk/>
          <pc:sldMk cId="874384374" sldId="4574"/>
        </pc:sldMkLst>
        <pc:spChg chg="mod">
          <ac:chgData name="前川 亮" userId="d7d429a203bb0ce1" providerId="LiveId" clId="{F369666C-9761-44DA-AFA2-B0CE15C6DA04}" dt="2020-09-27T17:33:20.660" v="3946" actId="404"/>
          <ac:spMkLst>
            <pc:docMk/>
            <pc:sldMk cId="874384374" sldId="4574"/>
            <ac:spMk id="27" creationId="{57644F87-B5AA-45D4-9A8A-519286745150}"/>
          </ac:spMkLst>
        </pc:spChg>
        <pc:spChg chg="mod">
          <ac:chgData name="前川 亮" userId="d7d429a203bb0ce1" providerId="LiveId" clId="{F369666C-9761-44DA-AFA2-B0CE15C6DA04}" dt="2020-09-27T17:33:20.660" v="3946" actId="404"/>
          <ac:spMkLst>
            <pc:docMk/>
            <pc:sldMk cId="874384374" sldId="4574"/>
            <ac:spMk id="28" creationId="{2BFAA42E-ECFC-4095-A65B-787A94A8B5D6}"/>
          </ac:spMkLst>
        </pc:spChg>
        <pc:spChg chg="mod">
          <ac:chgData name="前川 亮" userId="d7d429a203bb0ce1" providerId="LiveId" clId="{F369666C-9761-44DA-AFA2-B0CE15C6DA04}" dt="2020-09-27T17:33:20.660" v="3946" actId="404"/>
          <ac:spMkLst>
            <pc:docMk/>
            <pc:sldMk cId="874384374" sldId="4574"/>
            <ac:spMk id="30" creationId="{6EF8CED4-995C-47C9-BC71-982279EBC562}"/>
          </ac:spMkLst>
        </pc:spChg>
        <pc:spChg chg="mod">
          <ac:chgData name="前川 亮" userId="d7d429a203bb0ce1" providerId="LiveId" clId="{F369666C-9761-44DA-AFA2-B0CE15C6DA04}" dt="2020-09-27T17:33:20.660" v="3946" actId="404"/>
          <ac:spMkLst>
            <pc:docMk/>
            <pc:sldMk cId="874384374" sldId="4574"/>
            <ac:spMk id="31" creationId="{3033A3A4-A91B-422A-922B-2B7E714BE94B}"/>
          </ac:spMkLst>
        </pc:spChg>
        <pc:spChg chg="mod">
          <ac:chgData name="前川 亮" userId="d7d429a203bb0ce1" providerId="LiveId" clId="{F369666C-9761-44DA-AFA2-B0CE15C6DA04}" dt="2020-09-27T17:33:20.660" v="3946" actId="404"/>
          <ac:spMkLst>
            <pc:docMk/>
            <pc:sldMk cId="874384374" sldId="4574"/>
            <ac:spMk id="33" creationId="{169CDE58-291F-4B65-84C3-0DD8E5225052}"/>
          </ac:spMkLst>
        </pc:spChg>
        <pc:spChg chg="mod">
          <ac:chgData name="前川 亮" userId="d7d429a203bb0ce1" providerId="LiveId" clId="{F369666C-9761-44DA-AFA2-B0CE15C6DA04}" dt="2020-09-27T17:33:20.660" v="3946" actId="404"/>
          <ac:spMkLst>
            <pc:docMk/>
            <pc:sldMk cId="874384374" sldId="4574"/>
            <ac:spMk id="34" creationId="{92C98FDD-7E3F-411C-B920-6BA1A695853E}"/>
          </ac:spMkLst>
        </pc:spChg>
        <pc:spChg chg="mod">
          <ac:chgData name="前川 亮" userId="d7d429a203bb0ce1" providerId="LiveId" clId="{F369666C-9761-44DA-AFA2-B0CE15C6DA04}" dt="2020-09-27T17:33:20.660" v="3946" actId="404"/>
          <ac:spMkLst>
            <pc:docMk/>
            <pc:sldMk cId="874384374" sldId="4574"/>
            <ac:spMk id="35" creationId="{4EADF88B-C22E-4D52-8FF7-6A88F3F21045}"/>
          </ac:spMkLst>
        </pc:spChg>
        <pc:grpChg chg="add mod">
          <ac:chgData name="前川 亮" userId="d7d429a203bb0ce1" providerId="LiveId" clId="{F369666C-9761-44DA-AFA2-B0CE15C6DA04}" dt="2020-09-27T17:33:20.660" v="3946" actId="404"/>
          <ac:grpSpMkLst>
            <pc:docMk/>
            <pc:sldMk cId="874384374" sldId="4574"/>
            <ac:grpSpMk id="2" creationId="{4DDD9C2D-A328-4309-B970-9BF65451A9C5}"/>
          </ac:grpSpMkLst>
        </pc:grpChg>
        <pc:grpChg chg="mod">
          <ac:chgData name="前川 亮" userId="d7d429a203bb0ce1" providerId="LiveId" clId="{F369666C-9761-44DA-AFA2-B0CE15C6DA04}" dt="2020-09-27T17:33:20.660" v="3946" actId="404"/>
          <ac:grpSpMkLst>
            <pc:docMk/>
            <pc:sldMk cId="874384374" sldId="4574"/>
            <ac:grpSpMk id="9" creationId="{7080514B-57C5-4F83-8DC6-292838403765}"/>
          </ac:grpSpMkLst>
        </pc:grpChg>
        <pc:picChg chg="mod">
          <ac:chgData name="前川 亮" userId="d7d429a203bb0ce1" providerId="LiveId" clId="{F369666C-9761-44DA-AFA2-B0CE15C6DA04}" dt="2020-09-27T17:33:20.660" v="3946" actId="404"/>
          <ac:picMkLst>
            <pc:docMk/>
            <pc:sldMk cId="874384374" sldId="4574"/>
            <ac:picMk id="5" creationId="{DF7D5E93-33DE-4227-974A-C38F0ECAF45E}"/>
          </ac:picMkLst>
        </pc:picChg>
        <pc:picChg chg="mod">
          <ac:chgData name="前川 亮" userId="d7d429a203bb0ce1" providerId="LiveId" clId="{F369666C-9761-44DA-AFA2-B0CE15C6DA04}" dt="2020-09-27T17:33:20.660" v="3946" actId="404"/>
          <ac:picMkLst>
            <pc:docMk/>
            <pc:sldMk cId="874384374" sldId="4574"/>
            <ac:picMk id="7" creationId="{8B43A759-EF27-464E-8321-2443BDC51A98}"/>
          </ac:picMkLst>
        </pc:picChg>
        <pc:picChg chg="mod">
          <ac:chgData name="前川 亮" userId="d7d429a203bb0ce1" providerId="LiveId" clId="{F369666C-9761-44DA-AFA2-B0CE15C6DA04}" dt="2020-09-27T17:33:20.660" v="3946" actId="404"/>
          <ac:picMkLst>
            <pc:docMk/>
            <pc:sldMk cId="874384374" sldId="4574"/>
            <ac:picMk id="10" creationId="{5AD74DBA-7AEB-4E58-8CFC-F925304A31A0}"/>
          </ac:picMkLst>
        </pc:picChg>
        <pc:picChg chg="mod">
          <ac:chgData name="前川 亮" userId="d7d429a203bb0ce1" providerId="LiveId" clId="{F369666C-9761-44DA-AFA2-B0CE15C6DA04}" dt="2020-09-27T17:33:20.660" v="3946" actId="404"/>
          <ac:picMkLst>
            <pc:docMk/>
            <pc:sldMk cId="874384374" sldId="4574"/>
            <ac:picMk id="1034" creationId="{BCE0ECD7-50F6-4ED5-815C-074051923B81}"/>
          </ac:picMkLst>
        </pc:picChg>
        <pc:picChg chg="mod">
          <ac:chgData name="前川 亮" userId="d7d429a203bb0ce1" providerId="LiveId" clId="{F369666C-9761-44DA-AFA2-B0CE15C6DA04}" dt="2020-09-27T17:33:20.660" v="3946" actId="404"/>
          <ac:picMkLst>
            <pc:docMk/>
            <pc:sldMk cId="874384374" sldId="4574"/>
            <ac:picMk id="1036" creationId="{CE875642-C46D-46D7-A919-05EC30FFCA68}"/>
          </ac:picMkLst>
        </pc:picChg>
        <pc:cxnChg chg="mod">
          <ac:chgData name="前川 亮" userId="d7d429a203bb0ce1" providerId="LiveId" clId="{F369666C-9761-44DA-AFA2-B0CE15C6DA04}" dt="2020-09-27T17:33:20.660" v="3946" actId="404"/>
          <ac:cxnSpMkLst>
            <pc:docMk/>
            <pc:sldMk cId="874384374" sldId="4574"/>
            <ac:cxnSpMk id="14" creationId="{07352AF9-632B-4706-ABB4-7090EF53E37F}"/>
          </ac:cxnSpMkLst>
        </pc:cxnChg>
        <pc:cxnChg chg="mod">
          <ac:chgData name="前川 亮" userId="d7d429a203bb0ce1" providerId="LiveId" clId="{F369666C-9761-44DA-AFA2-B0CE15C6DA04}" dt="2020-09-27T17:33:20.660" v="3946" actId="404"/>
          <ac:cxnSpMkLst>
            <pc:docMk/>
            <pc:sldMk cId="874384374" sldId="4574"/>
            <ac:cxnSpMk id="17" creationId="{4759E803-9819-4C70-8E91-A24AB00515F1}"/>
          </ac:cxnSpMkLst>
        </pc:cxnChg>
        <pc:cxnChg chg="mod">
          <ac:chgData name="前川 亮" userId="d7d429a203bb0ce1" providerId="LiveId" clId="{F369666C-9761-44DA-AFA2-B0CE15C6DA04}" dt="2020-09-27T17:33:20.660" v="3946" actId="404"/>
          <ac:cxnSpMkLst>
            <pc:docMk/>
            <pc:sldMk cId="874384374" sldId="4574"/>
            <ac:cxnSpMk id="22" creationId="{781840D6-D6D5-40CD-8C77-B2C3D9B7D068}"/>
          </ac:cxnSpMkLst>
        </pc:cxnChg>
        <pc:cxnChg chg="mod">
          <ac:chgData name="前川 亮" userId="d7d429a203bb0ce1" providerId="LiveId" clId="{F369666C-9761-44DA-AFA2-B0CE15C6DA04}" dt="2020-09-27T17:33:20.660" v="3946" actId="404"/>
          <ac:cxnSpMkLst>
            <pc:docMk/>
            <pc:sldMk cId="874384374" sldId="4574"/>
            <ac:cxnSpMk id="24" creationId="{990EA134-0416-4F33-B386-2E62382C264A}"/>
          </ac:cxnSpMkLst>
        </pc:cxnChg>
      </pc:sldChg>
      <pc:sldChg chg="add">
        <pc:chgData name="前川 亮" userId="d7d429a203bb0ce1" providerId="LiveId" clId="{F369666C-9761-44DA-AFA2-B0CE15C6DA04}" dt="2020-09-27T18:16:50.558" v="4894"/>
        <pc:sldMkLst>
          <pc:docMk/>
          <pc:sldMk cId="3577014403" sldId="4574"/>
        </pc:sldMkLst>
      </pc:sldChg>
      <pc:sldChg chg="modSp add">
        <pc:chgData name="前川 亮" userId="d7d429a203bb0ce1" providerId="LiveId" clId="{F369666C-9761-44DA-AFA2-B0CE15C6DA04}" dt="2020-09-27T18:17:08.454" v="4900" actId="207"/>
        <pc:sldMkLst>
          <pc:docMk/>
          <pc:sldMk cId="155827626" sldId="4575"/>
        </pc:sldMkLst>
        <pc:spChg chg="mod">
          <ac:chgData name="前川 亮" userId="d7d429a203bb0ce1" providerId="LiveId" clId="{F369666C-9761-44DA-AFA2-B0CE15C6DA04}" dt="2020-09-27T18:17:08.454" v="4900" actId="207"/>
          <ac:spMkLst>
            <pc:docMk/>
            <pc:sldMk cId="155827626" sldId="4575"/>
            <ac:spMk id="3" creationId="{C0F35216-0491-4343-BB88-9FEEBA61D541}"/>
          </ac:spMkLst>
        </pc:spChg>
      </pc:sldChg>
      <pc:sldChg chg="addSp delSp modSp add mod">
        <pc:chgData name="前川 亮" userId="d7d429a203bb0ce1" providerId="LiveId" clId="{F369666C-9761-44DA-AFA2-B0CE15C6DA04}" dt="2020-09-27T18:29:05.902" v="5020" actId="1076"/>
        <pc:sldMkLst>
          <pc:docMk/>
          <pc:sldMk cId="743094812" sldId="4576"/>
        </pc:sldMkLst>
        <pc:spChg chg="del">
          <ac:chgData name="前川 亮" userId="d7d429a203bb0ce1" providerId="LiveId" clId="{F369666C-9761-44DA-AFA2-B0CE15C6DA04}" dt="2020-09-27T18:28:00.744" v="4983" actId="478"/>
          <ac:spMkLst>
            <pc:docMk/>
            <pc:sldMk cId="743094812" sldId="4576"/>
            <ac:spMk id="5" creationId="{3BA9674D-0636-4753-BC69-7188540F54AB}"/>
          </ac:spMkLst>
        </pc:spChg>
        <pc:spChg chg="mod">
          <ac:chgData name="前川 亮" userId="d7d429a203bb0ce1" providerId="LiveId" clId="{F369666C-9761-44DA-AFA2-B0CE15C6DA04}" dt="2020-09-27T18:27:58.071" v="4982"/>
          <ac:spMkLst>
            <pc:docMk/>
            <pc:sldMk cId="743094812" sldId="4576"/>
            <ac:spMk id="7" creationId="{A51BB583-A396-4616-8040-D0BCD819F096}"/>
          </ac:spMkLst>
        </pc:spChg>
        <pc:spChg chg="del">
          <ac:chgData name="前川 亮" userId="d7d429a203bb0ce1" providerId="LiveId" clId="{F369666C-9761-44DA-AFA2-B0CE15C6DA04}" dt="2020-09-27T18:28:02.295" v="4984" actId="478"/>
          <ac:spMkLst>
            <pc:docMk/>
            <pc:sldMk cId="743094812" sldId="4576"/>
            <ac:spMk id="8" creationId="{237396DA-2943-4E9B-B5A8-C9D59310D5EA}"/>
          </ac:spMkLst>
        </pc:spChg>
        <pc:spChg chg="add mod">
          <ac:chgData name="前川 亮" userId="d7d429a203bb0ce1" providerId="LiveId" clId="{F369666C-9761-44DA-AFA2-B0CE15C6DA04}" dt="2020-09-27T18:28:54.998" v="5018" actId="1076"/>
          <ac:spMkLst>
            <pc:docMk/>
            <pc:sldMk cId="743094812" sldId="4576"/>
            <ac:spMk id="20" creationId="{47E00A02-7634-4ACD-B3B8-400AA6F6E5CA}"/>
          </ac:spMkLst>
        </pc:spChg>
        <pc:spChg chg="add mod">
          <ac:chgData name="前川 亮" userId="d7d429a203bb0ce1" providerId="LiveId" clId="{F369666C-9761-44DA-AFA2-B0CE15C6DA04}" dt="2020-09-27T18:29:05.902" v="5020" actId="1076"/>
          <ac:spMkLst>
            <pc:docMk/>
            <pc:sldMk cId="743094812" sldId="4576"/>
            <ac:spMk id="21" creationId="{9E6693DB-FE43-4145-A2E9-5A23FFB42364}"/>
          </ac:spMkLst>
        </pc:spChg>
        <pc:cxnChg chg="add del mod">
          <ac:chgData name="前川 亮" userId="d7d429a203bb0ce1" providerId="LiveId" clId="{F369666C-9761-44DA-AFA2-B0CE15C6DA04}" dt="2020-09-27T18:28:11.769" v="4986" actId="478"/>
          <ac:cxnSpMkLst>
            <pc:docMk/>
            <pc:sldMk cId="743094812" sldId="4576"/>
            <ac:cxnSpMk id="16" creationId="{BF93F9B7-6B73-4F4D-8331-0A199CACE1B4}"/>
          </ac:cxnSpMkLst>
        </pc:cxnChg>
        <pc:cxnChg chg="add mod">
          <ac:chgData name="前川 亮" userId="d7d429a203bb0ce1" providerId="LiveId" clId="{F369666C-9761-44DA-AFA2-B0CE15C6DA04}" dt="2020-09-27T18:28:34.640" v="5001" actId="692"/>
          <ac:cxnSpMkLst>
            <pc:docMk/>
            <pc:sldMk cId="743094812" sldId="4576"/>
            <ac:cxnSpMk id="19" creationId="{AE410B1A-7A59-4451-8D54-933F97B12561}"/>
          </ac:cxnSpMkLst>
        </pc:cxnChg>
        <pc:cxnChg chg="mod">
          <ac:chgData name="前川 亮" userId="d7d429a203bb0ce1" providerId="LiveId" clId="{F369666C-9761-44DA-AFA2-B0CE15C6DA04}" dt="2020-09-27T18:28:41.089" v="5002" actId="692"/>
          <ac:cxnSpMkLst>
            <pc:docMk/>
            <pc:sldMk cId="743094812" sldId="4576"/>
            <ac:cxnSpMk id="55" creationId="{256E18BD-26EB-40DD-800E-3B243FB34C65}"/>
          </ac:cxnSpMkLst>
        </pc:cxnChg>
        <pc:cxnChg chg="mod">
          <ac:chgData name="前川 亮" userId="d7d429a203bb0ce1" providerId="LiveId" clId="{F369666C-9761-44DA-AFA2-B0CE15C6DA04}" dt="2020-09-27T18:28:41.089" v="5002" actId="692"/>
          <ac:cxnSpMkLst>
            <pc:docMk/>
            <pc:sldMk cId="743094812" sldId="4576"/>
            <ac:cxnSpMk id="64" creationId="{1EF06DA4-4A33-4A2D-8D0C-304B7AD17DBC}"/>
          </ac:cxnSpMkLst>
        </pc:cxnChg>
      </pc:sldChg>
      <pc:sldChg chg="new del">
        <pc:chgData name="前川 亮" userId="d7d429a203bb0ce1" providerId="LiveId" clId="{F369666C-9761-44DA-AFA2-B0CE15C6DA04}" dt="2020-09-27T19:28:10.379" v="5035" actId="47"/>
        <pc:sldMkLst>
          <pc:docMk/>
          <pc:sldMk cId="1557187565" sldId="4577"/>
        </pc:sldMkLst>
      </pc:sldChg>
      <pc:sldChg chg="modSp new del mod">
        <pc:chgData name="前川 亮" userId="d7d429a203bb0ce1" providerId="LiveId" clId="{F369666C-9761-44DA-AFA2-B0CE15C6DA04}" dt="2020-09-27T22:43:05.556" v="6277" actId="47"/>
        <pc:sldMkLst>
          <pc:docMk/>
          <pc:sldMk cId="4045544243" sldId="4577"/>
        </pc:sldMkLst>
        <pc:spChg chg="mod">
          <ac:chgData name="前川 亮" userId="d7d429a203bb0ce1" providerId="LiveId" clId="{F369666C-9761-44DA-AFA2-B0CE15C6DA04}" dt="2020-09-27T19:31:07.185" v="5050"/>
          <ac:spMkLst>
            <pc:docMk/>
            <pc:sldMk cId="4045544243" sldId="4577"/>
            <ac:spMk id="2" creationId="{BB8F946D-7589-47D7-97BA-6EA5612704BF}"/>
          </ac:spMkLst>
        </pc:spChg>
        <pc:spChg chg="mod">
          <ac:chgData name="前川 亮" userId="d7d429a203bb0ce1" providerId="LiveId" clId="{F369666C-9761-44DA-AFA2-B0CE15C6DA04}" dt="2020-09-27T19:31:57.746" v="5160"/>
          <ac:spMkLst>
            <pc:docMk/>
            <pc:sldMk cId="4045544243" sldId="4577"/>
            <ac:spMk id="3" creationId="{5E234526-2748-4346-8F36-49BD5CBF1ECF}"/>
          </ac:spMkLst>
        </pc:spChg>
      </pc:sldChg>
      <pc:sldChg chg="modSp add mod ord">
        <pc:chgData name="前川 亮" userId="d7d429a203bb0ce1" providerId="LiveId" clId="{F369666C-9761-44DA-AFA2-B0CE15C6DA04}" dt="2020-09-27T20:43:19.467" v="5217" actId="1035"/>
        <pc:sldMkLst>
          <pc:docMk/>
          <pc:sldMk cId="1222001960" sldId="4578"/>
        </pc:sldMkLst>
        <pc:spChg chg="mod">
          <ac:chgData name="前川 亮" userId="d7d429a203bb0ce1" providerId="LiveId" clId="{F369666C-9761-44DA-AFA2-B0CE15C6DA04}" dt="2020-09-27T20:43:19.467" v="5217" actId="1035"/>
          <ac:spMkLst>
            <pc:docMk/>
            <pc:sldMk cId="1222001960" sldId="4578"/>
            <ac:spMk id="8" creationId="{7FCBBAFE-F2D5-450D-BC74-F3D30EA9EC41}"/>
          </ac:spMkLst>
        </pc:spChg>
        <pc:spChg chg="mod">
          <ac:chgData name="前川 亮" userId="d7d429a203bb0ce1" providerId="LiveId" clId="{F369666C-9761-44DA-AFA2-B0CE15C6DA04}" dt="2020-09-27T20:43:19.467" v="5217" actId="1035"/>
          <ac:spMkLst>
            <pc:docMk/>
            <pc:sldMk cId="1222001960" sldId="4578"/>
            <ac:spMk id="10" creationId="{01953C24-7BC4-4B8E-90A4-01B67144BCB7}"/>
          </ac:spMkLst>
        </pc:spChg>
      </pc:sldChg>
      <pc:sldChg chg="add">
        <pc:chgData name="前川 亮" userId="d7d429a203bb0ce1" providerId="LiveId" clId="{F369666C-9761-44DA-AFA2-B0CE15C6DA04}" dt="2020-09-27T20:42:23.511" v="5190"/>
        <pc:sldMkLst>
          <pc:docMk/>
          <pc:sldMk cId="1923074328" sldId="4579"/>
        </pc:sldMkLst>
      </pc:sldChg>
      <pc:sldChg chg="add">
        <pc:chgData name="前川 亮" userId="d7d429a203bb0ce1" providerId="LiveId" clId="{F369666C-9761-44DA-AFA2-B0CE15C6DA04}" dt="2020-09-27T20:42:49.624" v="5192"/>
        <pc:sldMkLst>
          <pc:docMk/>
          <pc:sldMk cId="757632922" sldId="4580"/>
        </pc:sldMkLst>
      </pc:sldChg>
      <pc:sldChg chg="modSp new mod">
        <pc:chgData name="前川 亮" userId="d7d429a203bb0ce1" providerId="LiveId" clId="{F369666C-9761-44DA-AFA2-B0CE15C6DA04}" dt="2020-09-27T21:58:11.178" v="5834" actId="20577"/>
        <pc:sldMkLst>
          <pc:docMk/>
          <pc:sldMk cId="2693364356" sldId="4581"/>
        </pc:sldMkLst>
        <pc:spChg chg="mod">
          <ac:chgData name="前川 亮" userId="d7d429a203bb0ce1" providerId="LiveId" clId="{F369666C-9761-44DA-AFA2-B0CE15C6DA04}" dt="2020-09-27T21:17:37.213" v="5333" actId="20577"/>
          <ac:spMkLst>
            <pc:docMk/>
            <pc:sldMk cId="2693364356" sldId="4581"/>
            <ac:spMk id="2" creationId="{1C649DCF-37F0-45B4-BF45-C60123608F8E}"/>
          </ac:spMkLst>
        </pc:spChg>
        <pc:spChg chg="mod">
          <ac:chgData name="前川 亮" userId="d7d429a203bb0ce1" providerId="LiveId" clId="{F369666C-9761-44DA-AFA2-B0CE15C6DA04}" dt="2020-09-27T21:58:11.178" v="5834" actId="20577"/>
          <ac:spMkLst>
            <pc:docMk/>
            <pc:sldMk cId="2693364356" sldId="4581"/>
            <ac:spMk id="3" creationId="{B0751D1B-A47C-40FF-8C8F-DAC4C36FE337}"/>
          </ac:spMkLst>
        </pc:spChg>
      </pc:sldChg>
      <pc:sldChg chg="modSp new mod">
        <pc:chgData name="前川 亮" userId="d7d429a203bb0ce1" providerId="LiveId" clId="{F369666C-9761-44DA-AFA2-B0CE15C6DA04}" dt="2020-09-27T22:06:18.327" v="6206" actId="20577"/>
        <pc:sldMkLst>
          <pc:docMk/>
          <pc:sldMk cId="2338716102" sldId="4582"/>
        </pc:sldMkLst>
        <pc:spChg chg="mod">
          <ac:chgData name="前川 亮" userId="d7d429a203bb0ce1" providerId="LiveId" clId="{F369666C-9761-44DA-AFA2-B0CE15C6DA04}" dt="2020-09-27T21:59:20.205" v="5836" actId="33524"/>
          <ac:spMkLst>
            <pc:docMk/>
            <pc:sldMk cId="2338716102" sldId="4582"/>
            <ac:spMk id="2" creationId="{D30F1D60-85BF-4BC1-AFFA-52F7EEF71C22}"/>
          </ac:spMkLst>
        </pc:spChg>
        <pc:spChg chg="mod">
          <ac:chgData name="前川 亮" userId="d7d429a203bb0ce1" providerId="LiveId" clId="{F369666C-9761-44DA-AFA2-B0CE15C6DA04}" dt="2020-09-27T22:06:18.327" v="6206" actId="20577"/>
          <ac:spMkLst>
            <pc:docMk/>
            <pc:sldMk cId="2338716102" sldId="4582"/>
            <ac:spMk id="3" creationId="{C913CDDC-6AC5-40A5-900D-EA4282F2C3CC}"/>
          </ac:spMkLst>
        </pc:spChg>
      </pc:sldChg>
      <pc:sldChg chg="addSp delSp modSp new mod modClrScheme chgLayout">
        <pc:chgData name="前川 亮" userId="d7d429a203bb0ce1" providerId="LiveId" clId="{F369666C-9761-44DA-AFA2-B0CE15C6DA04}" dt="2020-09-27T23:54:23.580" v="6329" actId="5793"/>
        <pc:sldMkLst>
          <pc:docMk/>
          <pc:sldMk cId="3308133468" sldId="4583"/>
        </pc:sldMkLst>
        <pc:spChg chg="del mod ord">
          <ac:chgData name="前川 亮" userId="d7d429a203bb0ce1" providerId="LiveId" clId="{F369666C-9761-44DA-AFA2-B0CE15C6DA04}" dt="2020-09-27T23:45:05.360" v="6279" actId="700"/>
          <ac:spMkLst>
            <pc:docMk/>
            <pc:sldMk cId="3308133468" sldId="4583"/>
            <ac:spMk id="2" creationId="{E27CCE6B-50A4-4E52-8800-147DF1667132}"/>
          </ac:spMkLst>
        </pc:spChg>
        <pc:spChg chg="add mod ord">
          <ac:chgData name="前川 亮" userId="d7d429a203bb0ce1" providerId="LiveId" clId="{F369666C-9761-44DA-AFA2-B0CE15C6DA04}" dt="2020-09-27T23:45:05.360" v="6279" actId="700"/>
          <ac:spMkLst>
            <pc:docMk/>
            <pc:sldMk cId="3308133468" sldId="4583"/>
            <ac:spMk id="3" creationId="{83B99258-7201-438F-9252-8F2DB4EC77F8}"/>
          </ac:spMkLst>
        </pc:spChg>
        <pc:spChg chg="add mod ord">
          <ac:chgData name="前川 亮" userId="d7d429a203bb0ce1" providerId="LiveId" clId="{F369666C-9761-44DA-AFA2-B0CE15C6DA04}" dt="2020-09-27T23:54:23.580" v="6329" actId="5793"/>
          <ac:spMkLst>
            <pc:docMk/>
            <pc:sldMk cId="3308133468" sldId="4583"/>
            <ac:spMk id="4" creationId="{2F89C3A0-D7B6-4A46-8946-6F6F650E7D07}"/>
          </ac:spMkLst>
        </pc:spChg>
        <pc:spChg chg="add mod">
          <ac:chgData name="前川 亮" userId="d7d429a203bb0ce1" providerId="LiveId" clId="{F369666C-9761-44DA-AFA2-B0CE15C6DA04}" dt="2020-09-27T23:49:44.380" v="6317" actId="1076"/>
          <ac:spMkLst>
            <pc:docMk/>
            <pc:sldMk cId="3308133468" sldId="4583"/>
            <ac:spMk id="5" creationId="{2ED8549A-8370-4F57-AE9A-DFF77CC3F580}"/>
          </ac:spMkLst>
        </pc:spChg>
        <pc:picChg chg="add mod">
          <ac:chgData name="前川 亮" userId="d7d429a203bb0ce1" providerId="LiveId" clId="{F369666C-9761-44DA-AFA2-B0CE15C6DA04}" dt="2020-09-27T23:54:19.259" v="6318" actId="1076"/>
          <ac:picMkLst>
            <pc:docMk/>
            <pc:sldMk cId="3308133468" sldId="4583"/>
            <ac:picMk id="6146" creationId="{3E18ABB9-3FA5-4CCA-8FD0-ED5D7F26FCB0}"/>
          </ac:picMkLst>
        </pc:picChg>
      </pc:sldChg>
    </pc:docChg>
  </pc:docChgLst>
  <pc:docChgLst>
    <pc:chgData name="前川 亮" userId="d7d429a203bb0ce1" providerId="LiveId" clId="{98942B04-E850-424B-BA32-54B441B49126}"/>
    <pc:docChg chg="modSld">
      <pc:chgData name="前川 亮" userId="d7d429a203bb0ce1" providerId="LiveId" clId="{98942B04-E850-424B-BA32-54B441B49126}" dt="2021-08-21T12:44:17.327" v="380" actId="20577"/>
      <pc:docMkLst>
        <pc:docMk/>
      </pc:docMkLst>
      <pc:sldChg chg="modSp mod">
        <pc:chgData name="前川 亮" userId="d7d429a203bb0ce1" providerId="LiveId" clId="{98942B04-E850-424B-BA32-54B441B49126}" dt="2021-08-21T12:07:36.622" v="11" actId="20577"/>
        <pc:sldMkLst>
          <pc:docMk/>
          <pc:sldMk cId="756450592" sldId="4611"/>
        </pc:sldMkLst>
        <pc:spChg chg="mod">
          <ac:chgData name="前川 亮" userId="d7d429a203bb0ce1" providerId="LiveId" clId="{98942B04-E850-424B-BA32-54B441B49126}" dt="2021-08-21T12:07:36.622" v="11" actId="20577"/>
          <ac:spMkLst>
            <pc:docMk/>
            <pc:sldMk cId="756450592" sldId="4611"/>
            <ac:spMk id="12" creationId="{3C810FD9-5190-4E31-8031-334C268F54BC}"/>
          </ac:spMkLst>
        </pc:spChg>
      </pc:sldChg>
      <pc:sldChg chg="modSp mod">
        <pc:chgData name="前川 亮" userId="d7d429a203bb0ce1" providerId="LiveId" clId="{98942B04-E850-424B-BA32-54B441B49126}" dt="2021-08-21T12:44:17.327" v="380" actId="20577"/>
        <pc:sldMkLst>
          <pc:docMk/>
          <pc:sldMk cId="1479912997" sldId="4634"/>
        </pc:sldMkLst>
        <pc:spChg chg="mod">
          <ac:chgData name="前川 亮" userId="d7d429a203bb0ce1" providerId="LiveId" clId="{98942B04-E850-424B-BA32-54B441B49126}" dt="2021-08-21T12:44:17.327" v="380" actId="20577"/>
          <ac:spMkLst>
            <pc:docMk/>
            <pc:sldMk cId="1479912997" sldId="4634"/>
            <ac:spMk id="3" creationId="{B0751D1B-A47C-40FF-8C8F-DAC4C36FE33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12489;&#12461;&#12517;&#12513;&#12531;&#12488;\&#24195;&#23798;%20&#23455;&#39443;&#38306;&#20418;\&#12514;&#12540;&#12501;&#12451;&#12531;&#12464;&#23455;&#39443;\&#22577;&#21578;\&#22259;\setting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OneDrive\&#12489;&#12461;&#12517;&#12513;&#12531;&#12488;\MATLAB\IGT\Kobayashi\outputdata\&#24515;&#25293;&#24321;&#21029;%20&#35500;&#26126;%20simomura.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D:\OneDrive\&#12489;&#12461;&#12517;&#12513;&#12531;&#12488;\&#24195;&#23798;%20&#23455;&#39443;&#38306;&#20418;\&#12514;&#12540;&#12501;&#12451;&#12531;&#12464;&#23455;&#39443;\&#22577;&#21578;\&#22259;\setting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OneDrive\&#12489;&#12461;&#12517;&#12513;&#12531;&#12488;\&#24195;&#23798;%20&#23455;&#39443;&#38306;&#20418;\&#12514;&#12540;&#12501;&#12451;&#12531;&#12464;&#23455;&#39443;\&#22577;&#21578;\&#22259;\setting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OneDrive\&#12489;&#12461;&#12517;&#12513;&#12531;&#12488;\&#24195;&#23798;%20&#23455;&#39443;&#38306;&#20418;\&#12514;&#12540;&#12501;&#12451;&#12531;&#12464;&#23455;&#39443;\&#22577;&#21578;\&#22259;\setting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OneDrive\&#12489;&#12461;&#12517;&#12513;&#12531;&#12488;\&#24195;&#23798;%20&#23455;&#39443;&#38306;&#20418;\&#12514;&#12540;&#12501;&#12451;&#12531;&#12464;&#23455;&#39443;\&#22577;&#21578;\&#22259;\setting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OneDrive\&#12489;&#12461;&#12517;&#12513;&#12531;&#12488;\&#24195;&#23798;%20&#23455;&#39443;&#38306;&#20418;\&#12514;&#12540;&#12501;&#12451;&#12531;&#12464;&#23455;&#39443;\&#22577;&#21578;\&#22259;\setting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20-%20&#12467;&#12500;&#1254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Momentum!$X$2</c:f>
          <c:strCache>
            <c:ptCount val="1"/>
            <c:pt idx="0">
              <c:v>30% ~  70%</c:v>
            </c:pt>
          </c:strCache>
        </c:strRef>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solidFill>
                <a:schemeClr val="tx1"/>
              </a:solidFill>
              <a:round/>
              <a:tailEnd type="triangle"/>
            </a:ln>
            <a:effectLst/>
          </c:spPr>
          <c:marker>
            <c:symbol val="none"/>
          </c:marker>
          <c:xVal>
            <c:numRef>
              <c:f>Momentum!$Y$2:$Y$3</c:f>
              <c:numCache>
                <c:formatCode>General</c:formatCode>
                <c:ptCount val="2"/>
                <c:pt idx="0">
                  <c:v>0</c:v>
                </c:pt>
                <c:pt idx="1">
                  <c:v>1.5</c:v>
                </c:pt>
              </c:numCache>
            </c:numRef>
          </c:xVal>
          <c:yVal>
            <c:numRef>
              <c:f>Momentum!$Z$2:$Z$3</c:f>
              <c:numCache>
                <c:formatCode>General</c:formatCode>
                <c:ptCount val="2"/>
                <c:pt idx="0">
                  <c:v>30</c:v>
                </c:pt>
                <c:pt idx="1">
                  <c:v>70</c:v>
                </c:pt>
              </c:numCache>
            </c:numRef>
          </c:yVal>
          <c:smooth val="0"/>
          <c:extLst>
            <c:ext xmlns:c16="http://schemas.microsoft.com/office/drawing/2014/chart" uri="{C3380CC4-5D6E-409C-BE32-E72D297353CC}">
              <c16:uniqueId val="{00000000-C265-4E45-813C-54C2157A561B}"/>
            </c:ext>
          </c:extLst>
        </c:ser>
        <c:ser>
          <c:idx val="1"/>
          <c:order val="1"/>
          <c:tx>
            <c:strRef>
              <c:f>Momentum!$X$5</c:f>
              <c:strCache>
                <c:ptCount val="1"/>
                <c:pt idx="0">
                  <c:v>30 vs 55</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Momentum!$Y$5:$Y$6</c:f>
              <c:numCache>
                <c:formatCode>General</c:formatCode>
                <c:ptCount val="2"/>
                <c:pt idx="0">
                  <c:v>2.35</c:v>
                </c:pt>
                <c:pt idx="1">
                  <c:v>2.35</c:v>
                </c:pt>
              </c:numCache>
            </c:numRef>
          </c:xVal>
          <c:yVal>
            <c:numRef>
              <c:f>Momentum!$Z$5:$Z$6</c:f>
              <c:numCache>
                <c:formatCode>General</c:formatCode>
                <c:ptCount val="2"/>
                <c:pt idx="0">
                  <c:v>30</c:v>
                </c:pt>
                <c:pt idx="1">
                  <c:v>55</c:v>
                </c:pt>
              </c:numCache>
            </c:numRef>
          </c:yVal>
          <c:smooth val="0"/>
          <c:extLst>
            <c:ext xmlns:c16="http://schemas.microsoft.com/office/drawing/2014/chart" uri="{C3380CC4-5D6E-409C-BE32-E72D297353CC}">
              <c16:uniqueId val="{00000001-C265-4E45-813C-54C2157A561B}"/>
            </c:ext>
          </c:extLst>
        </c:ser>
        <c:ser>
          <c:idx val="2"/>
          <c:order val="2"/>
          <c:tx>
            <c:strRef>
              <c:f>Momentum!$X$8</c:f>
              <c:strCache>
                <c:ptCount val="1"/>
                <c:pt idx="0">
                  <c:v>45 vs 70</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Momentum!$Y$8:$Y$9</c:f>
              <c:numCache>
                <c:formatCode>General</c:formatCode>
                <c:ptCount val="2"/>
                <c:pt idx="0">
                  <c:v>2.4500000000000002</c:v>
                </c:pt>
                <c:pt idx="1">
                  <c:v>2.4500000000000002</c:v>
                </c:pt>
              </c:numCache>
            </c:numRef>
          </c:xVal>
          <c:yVal>
            <c:numRef>
              <c:f>Momentum!$Z$8:$Z$9</c:f>
              <c:numCache>
                <c:formatCode>General</c:formatCode>
                <c:ptCount val="2"/>
                <c:pt idx="0">
                  <c:v>45</c:v>
                </c:pt>
                <c:pt idx="1">
                  <c:v>70</c:v>
                </c:pt>
              </c:numCache>
            </c:numRef>
          </c:yVal>
          <c:smooth val="0"/>
          <c:extLst>
            <c:ext xmlns:c16="http://schemas.microsoft.com/office/drawing/2014/chart" uri="{C3380CC4-5D6E-409C-BE32-E72D297353CC}">
              <c16:uniqueId val="{00000002-C265-4E45-813C-54C2157A561B}"/>
            </c:ext>
          </c:extLst>
        </c:ser>
        <c:ser>
          <c:idx val="3"/>
          <c:order val="3"/>
          <c:tx>
            <c:strRef>
              <c:f>Momentum!$X$11</c:f>
              <c:strCache>
                <c:ptCount val="1"/>
                <c:pt idx="0">
                  <c:v>60 vs 85</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Momentum!$Y$11:$Y$12</c:f>
              <c:numCache>
                <c:formatCode>General</c:formatCode>
                <c:ptCount val="2"/>
                <c:pt idx="0">
                  <c:v>2.5499999999999998</c:v>
                </c:pt>
                <c:pt idx="1">
                  <c:v>2.5499999999999998</c:v>
                </c:pt>
              </c:numCache>
            </c:numRef>
          </c:xVal>
          <c:yVal>
            <c:numRef>
              <c:f>Momentum!$Z$11:$Z$12</c:f>
              <c:numCache>
                <c:formatCode>General</c:formatCode>
                <c:ptCount val="2"/>
                <c:pt idx="0">
                  <c:v>60</c:v>
                </c:pt>
                <c:pt idx="1">
                  <c:v>85</c:v>
                </c:pt>
              </c:numCache>
            </c:numRef>
          </c:yVal>
          <c:smooth val="0"/>
          <c:extLst>
            <c:ext xmlns:c16="http://schemas.microsoft.com/office/drawing/2014/chart" uri="{C3380CC4-5D6E-409C-BE32-E72D297353CC}">
              <c16:uniqueId val="{00000003-C265-4E45-813C-54C2157A561B}"/>
            </c:ext>
          </c:extLst>
        </c:ser>
        <c:ser>
          <c:idx val="4"/>
          <c:order val="4"/>
          <c:tx>
            <c:strRef>
              <c:f>Momentum!$X$14</c:f>
              <c:strCache>
                <c:ptCount val="1"/>
                <c:pt idx="0">
                  <c:v>75 vs 100</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Momentum!$Y$14:$Y$15</c:f>
              <c:numCache>
                <c:formatCode>General</c:formatCode>
                <c:ptCount val="2"/>
                <c:pt idx="0">
                  <c:v>2.65</c:v>
                </c:pt>
                <c:pt idx="1">
                  <c:v>2.65</c:v>
                </c:pt>
              </c:numCache>
            </c:numRef>
          </c:xVal>
          <c:yVal>
            <c:numRef>
              <c:f>Momentum!$Z$14:$Z$15</c:f>
              <c:numCache>
                <c:formatCode>General</c:formatCode>
                <c:ptCount val="2"/>
                <c:pt idx="0">
                  <c:v>75</c:v>
                </c:pt>
                <c:pt idx="1">
                  <c:v>100</c:v>
                </c:pt>
              </c:numCache>
            </c:numRef>
          </c:yVal>
          <c:smooth val="0"/>
          <c:extLst>
            <c:ext xmlns:c16="http://schemas.microsoft.com/office/drawing/2014/chart" uri="{C3380CC4-5D6E-409C-BE32-E72D297353CC}">
              <c16:uniqueId val="{00000004-C265-4E45-813C-54C2157A561B}"/>
            </c:ext>
          </c:extLst>
        </c:ser>
        <c:ser>
          <c:idx val="5"/>
          <c:order val="5"/>
          <c:spPr>
            <a:ln w="6350" cap="rnd">
              <a:solidFill>
                <a:schemeClr val="tx1"/>
              </a:solidFill>
              <a:prstDash val="dash"/>
              <a:round/>
            </a:ln>
            <a:effectLst/>
          </c:spPr>
          <c:marker>
            <c:symbol val="none"/>
          </c:marker>
          <c:xVal>
            <c:numRef>
              <c:f>Momentum!$Y$17:$Y$18</c:f>
              <c:numCache>
                <c:formatCode>General</c:formatCode>
                <c:ptCount val="2"/>
                <c:pt idx="0">
                  <c:v>1.5</c:v>
                </c:pt>
                <c:pt idx="1">
                  <c:v>2.5</c:v>
                </c:pt>
              </c:numCache>
            </c:numRef>
          </c:xVal>
          <c:yVal>
            <c:numRef>
              <c:f>Momentum!$Z$17:$Z$18</c:f>
              <c:numCache>
                <c:formatCode>General</c:formatCode>
                <c:ptCount val="2"/>
                <c:pt idx="0">
                  <c:v>70</c:v>
                </c:pt>
                <c:pt idx="1">
                  <c:v>70</c:v>
                </c:pt>
              </c:numCache>
            </c:numRef>
          </c:yVal>
          <c:smooth val="0"/>
          <c:extLst>
            <c:ext xmlns:c16="http://schemas.microsoft.com/office/drawing/2014/chart" uri="{C3380CC4-5D6E-409C-BE32-E72D297353CC}">
              <c16:uniqueId val="{00000005-C265-4E45-813C-54C2157A561B}"/>
            </c:ext>
          </c:extLst>
        </c:ser>
        <c:dLbls>
          <c:showLegendKey val="0"/>
          <c:showVal val="0"/>
          <c:showCatName val="0"/>
          <c:showSerName val="0"/>
          <c:showPercent val="0"/>
          <c:showBubbleSize val="0"/>
        </c:dLbls>
        <c:axId val="731690864"/>
        <c:axId val="731686600"/>
      </c:scatterChart>
      <c:valAx>
        <c:axId val="731690864"/>
        <c:scaling>
          <c:orientation val="minMax"/>
          <c:max val="3"/>
          <c:min val="0"/>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Time (sec)</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86600"/>
        <c:crosses val="autoZero"/>
        <c:crossBetween val="midCat"/>
        <c:majorUnit val="1"/>
      </c:valAx>
      <c:valAx>
        <c:axId val="731686600"/>
        <c:scaling>
          <c:orientation val="minMax"/>
          <c:max val="100"/>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Morph ratio</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90864"/>
        <c:crosses val="autoZero"/>
        <c:crossBetween val="midCat"/>
        <c:majorUnit val="20"/>
      </c:valAx>
      <c:spPr>
        <a:noFill/>
        <a:ln>
          <a:noFill/>
        </a:ln>
        <a:effectLst/>
      </c:spPr>
    </c:plotArea>
    <c:legend>
      <c:legendPos val="r"/>
      <c:legendEntry>
        <c:idx val="0"/>
        <c:delete val="1"/>
      </c:legendEntry>
      <c:legendEntry>
        <c:idx val="5"/>
        <c:delete val="1"/>
      </c:legendEntry>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Sheet1!$I$3</c:f>
              <c:strCache>
                <c:ptCount val="1"/>
                <c:pt idx="0">
                  <c:v>「一致」と答えた割合</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Sheet1!$H$4:$H$7</c:f>
              <c:numCache>
                <c:formatCode>General</c:formatCode>
                <c:ptCount val="4"/>
                <c:pt idx="0">
                  <c:v>0</c:v>
                </c:pt>
                <c:pt idx="1">
                  <c:v>150</c:v>
                </c:pt>
                <c:pt idx="2">
                  <c:v>300</c:v>
                </c:pt>
                <c:pt idx="3">
                  <c:v>450</c:v>
                </c:pt>
              </c:numCache>
            </c:numRef>
          </c:xVal>
          <c:yVal>
            <c:numRef>
              <c:f>Sheet1!$I$4:$I$7</c:f>
              <c:numCache>
                <c:formatCode>General</c:formatCode>
                <c:ptCount val="4"/>
                <c:pt idx="0">
                  <c:v>0.16666666666666666</c:v>
                </c:pt>
                <c:pt idx="1">
                  <c:v>0.66666666666666663</c:v>
                </c:pt>
                <c:pt idx="2">
                  <c:v>0.33333333333333331</c:v>
                </c:pt>
                <c:pt idx="3">
                  <c:v>0</c:v>
                </c:pt>
              </c:numCache>
            </c:numRef>
          </c:yVal>
          <c:smooth val="0"/>
          <c:extLst>
            <c:ext xmlns:c16="http://schemas.microsoft.com/office/drawing/2014/chart" uri="{C3380CC4-5D6E-409C-BE32-E72D297353CC}">
              <c16:uniqueId val="{00000000-7277-4738-9E87-9A6DF3269E4F}"/>
            </c:ext>
          </c:extLst>
        </c:ser>
        <c:ser>
          <c:idx val="1"/>
          <c:order val="1"/>
          <c:tx>
            <c:strRef>
              <c:f>Sheet1!$J$3</c:f>
              <c:strCache>
                <c:ptCount val="1"/>
                <c:pt idx="0">
                  <c:v>フィッティング</c:v>
                </c:pt>
              </c:strCache>
            </c:strRef>
          </c:tx>
          <c:spPr>
            <a:ln w="19050" cap="rnd">
              <a:solidFill>
                <a:schemeClr val="accent2"/>
              </a:solidFill>
              <a:round/>
            </a:ln>
            <a:effectLst/>
          </c:spPr>
          <c:marker>
            <c:symbol val="none"/>
          </c:marker>
          <c:xVal>
            <c:numRef>
              <c:f>Sheet1!$H$4:$H$7</c:f>
              <c:numCache>
                <c:formatCode>General</c:formatCode>
                <c:ptCount val="4"/>
                <c:pt idx="0">
                  <c:v>0</c:v>
                </c:pt>
                <c:pt idx="1">
                  <c:v>150</c:v>
                </c:pt>
                <c:pt idx="2">
                  <c:v>300</c:v>
                </c:pt>
                <c:pt idx="3">
                  <c:v>450</c:v>
                </c:pt>
              </c:numCache>
            </c:numRef>
          </c:xVal>
          <c:yVal>
            <c:numRef>
              <c:f>Sheet1!$J$4:$J$7</c:f>
              <c:numCache>
                <c:formatCode>General</c:formatCode>
                <c:ptCount val="4"/>
                <c:pt idx="0">
                  <c:v>0.21441778425386543</c:v>
                </c:pt>
                <c:pt idx="1">
                  <c:v>0.59431137978762016</c:v>
                </c:pt>
                <c:pt idx="2">
                  <c:v>0.31991639096798014</c:v>
                </c:pt>
                <c:pt idx="3">
                  <c:v>7.5726034187591176E-2</c:v>
                </c:pt>
              </c:numCache>
            </c:numRef>
          </c:yVal>
          <c:smooth val="1"/>
          <c:extLst>
            <c:ext xmlns:c16="http://schemas.microsoft.com/office/drawing/2014/chart" uri="{C3380CC4-5D6E-409C-BE32-E72D297353CC}">
              <c16:uniqueId val="{00000001-7277-4738-9E87-9A6DF3269E4F}"/>
            </c:ext>
          </c:extLst>
        </c:ser>
        <c:dLbls>
          <c:showLegendKey val="0"/>
          <c:showVal val="0"/>
          <c:showCatName val="0"/>
          <c:showSerName val="0"/>
          <c:showPercent val="0"/>
          <c:showBubbleSize val="0"/>
        </c:dLbls>
        <c:axId val="789318856"/>
        <c:axId val="789327384"/>
      </c:scatterChart>
      <c:valAx>
        <c:axId val="789318856"/>
        <c:scaling>
          <c:orientation val="minMax"/>
          <c:max val="4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ja-JP" altLang="en-US" dirty="0"/>
                  <a:t>遅延時間</a:t>
                </a:r>
                <a:r>
                  <a:rPr lang="ja-JP" dirty="0"/>
                  <a:t>（</a:t>
                </a:r>
                <a:r>
                  <a:rPr lang="en-US" dirty="0" err="1"/>
                  <a:t>ms</a:t>
                </a:r>
                <a:r>
                  <a:rPr lang="ja-JP" dirty="0"/>
                  <a:t>）</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89327384"/>
        <c:crosses val="autoZero"/>
        <c:crossBetween val="midCat"/>
        <c:majorUnit val="150"/>
      </c:valAx>
      <c:valAx>
        <c:axId val="789327384"/>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ja-JP" altLang="en-US" dirty="0"/>
                  <a:t>一致と応答した割合</a:t>
                </a:r>
                <a:endParaRPr lang="ja-JP" dirty="0"/>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89318856"/>
        <c:crosses val="autoZero"/>
        <c:crossBetween val="midCat"/>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Momentum!$M$2</c:f>
          <c:strCache>
            <c:ptCount val="1"/>
            <c:pt idx="0">
              <c:v>0% ~  70%</c:v>
            </c:pt>
          </c:strCache>
        </c:strRef>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solidFill>
                <a:schemeClr val="tx1"/>
              </a:solidFill>
              <a:round/>
              <a:tailEnd type="triangle"/>
            </a:ln>
            <a:effectLst/>
          </c:spPr>
          <c:marker>
            <c:symbol val="none"/>
          </c:marker>
          <c:xVal>
            <c:numRef>
              <c:f>Momentum!$N$2:$N$3</c:f>
              <c:numCache>
                <c:formatCode>General</c:formatCode>
                <c:ptCount val="2"/>
                <c:pt idx="0">
                  <c:v>0</c:v>
                </c:pt>
                <c:pt idx="1">
                  <c:v>1.5</c:v>
                </c:pt>
              </c:numCache>
            </c:numRef>
          </c:xVal>
          <c:yVal>
            <c:numRef>
              <c:f>Momentum!$O$2:$O$3</c:f>
              <c:numCache>
                <c:formatCode>General</c:formatCode>
                <c:ptCount val="2"/>
                <c:pt idx="0">
                  <c:v>0</c:v>
                </c:pt>
                <c:pt idx="1">
                  <c:v>70</c:v>
                </c:pt>
              </c:numCache>
            </c:numRef>
          </c:yVal>
          <c:smooth val="0"/>
          <c:extLst>
            <c:ext xmlns:c16="http://schemas.microsoft.com/office/drawing/2014/chart" uri="{C3380CC4-5D6E-409C-BE32-E72D297353CC}">
              <c16:uniqueId val="{00000000-7AE2-4FF5-95C9-B0EC5441C540}"/>
            </c:ext>
          </c:extLst>
        </c:ser>
        <c:ser>
          <c:idx val="1"/>
          <c:order val="1"/>
          <c:tx>
            <c:strRef>
              <c:f>Momentum!$M$5</c:f>
              <c:strCache>
                <c:ptCount val="1"/>
                <c:pt idx="0">
                  <c:v>30 vs 55</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Momentum!$N$5:$N$6</c:f>
              <c:numCache>
                <c:formatCode>General</c:formatCode>
                <c:ptCount val="2"/>
                <c:pt idx="0">
                  <c:v>2.35</c:v>
                </c:pt>
                <c:pt idx="1">
                  <c:v>2.35</c:v>
                </c:pt>
              </c:numCache>
            </c:numRef>
          </c:xVal>
          <c:yVal>
            <c:numRef>
              <c:f>Momentum!$O$5:$O$6</c:f>
              <c:numCache>
                <c:formatCode>General</c:formatCode>
                <c:ptCount val="2"/>
                <c:pt idx="0">
                  <c:v>30</c:v>
                </c:pt>
                <c:pt idx="1">
                  <c:v>55</c:v>
                </c:pt>
              </c:numCache>
            </c:numRef>
          </c:yVal>
          <c:smooth val="0"/>
          <c:extLst>
            <c:ext xmlns:c16="http://schemas.microsoft.com/office/drawing/2014/chart" uri="{C3380CC4-5D6E-409C-BE32-E72D297353CC}">
              <c16:uniqueId val="{00000001-7AE2-4FF5-95C9-B0EC5441C540}"/>
            </c:ext>
          </c:extLst>
        </c:ser>
        <c:ser>
          <c:idx val="2"/>
          <c:order val="2"/>
          <c:tx>
            <c:strRef>
              <c:f>Momentum!$M$8</c:f>
              <c:strCache>
                <c:ptCount val="1"/>
                <c:pt idx="0">
                  <c:v>45 vs 70</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Momentum!$N$8:$N$9</c:f>
              <c:numCache>
                <c:formatCode>General</c:formatCode>
                <c:ptCount val="2"/>
                <c:pt idx="0">
                  <c:v>2.4500000000000002</c:v>
                </c:pt>
                <c:pt idx="1">
                  <c:v>2.4500000000000002</c:v>
                </c:pt>
              </c:numCache>
            </c:numRef>
          </c:xVal>
          <c:yVal>
            <c:numRef>
              <c:f>Momentum!$O$8:$O$9</c:f>
              <c:numCache>
                <c:formatCode>General</c:formatCode>
                <c:ptCount val="2"/>
                <c:pt idx="0">
                  <c:v>45</c:v>
                </c:pt>
                <c:pt idx="1">
                  <c:v>70</c:v>
                </c:pt>
              </c:numCache>
            </c:numRef>
          </c:yVal>
          <c:smooth val="0"/>
          <c:extLst>
            <c:ext xmlns:c16="http://schemas.microsoft.com/office/drawing/2014/chart" uri="{C3380CC4-5D6E-409C-BE32-E72D297353CC}">
              <c16:uniqueId val="{00000002-7AE2-4FF5-95C9-B0EC5441C540}"/>
            </c:ext>
          </c:extLst>
        </c:ser>
        <c:ser>
          <c:idx val="3"/>
          <c:order val="3"/>
          <c:tx>
            <c:strRef>
              <c:f>Momentum!$M$11</c:f>
              <c:strCache>
                <c:ptCount val="1"/>
                <c:pt idx="0">
                  <c:v>60 vs 85</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Momentum!$N$11:$N$12</c:f>
              <c:numCache>
                <c:formatCode>General</c:formatCode>
                <c:ptCount val="2"/>
                <c:pt idx="0">
                  <c:v>2.5499999999999998</c:v>
                </c:pt>
                <c:pt idx="1">
                  <c:v>2.5499999999999998</c:v>
                </c:pt>
              </c:numCache>
            </c:numRef>
          </c:xVal>
          <c:yVal>
            <c:numRef>
              <c:f>Momentum!$O$11:$O$12</c:f>
              <c:numCache>
                <c:formatCode>General</c:formatCode>
                <c:ptCount val="2"/>
                <c:pt idx="0">
                  <c:v>60</c:v>
                </c:pt>
                <c:pt idx="1">
                  <c:v>85</c:v>
                </c:pt>
              </c:numCache>
            </c:numRef>
          </c:yVal>
          <c:smooth val="0"/>
          <c:extLst>
            <c:ext xmlns:c16="http://schemas.microsoft.com/office/drawing/2014/chart" uri="{C3380CC4-5D6E-409C-BE32-E72D297353CC}">
              <c16:uniqueId val="{00000003-7AE2-4FF5-95C9-B0EC5441C540}"/>
            </c:ext>
          </c:extLst>
        </c:ser>
        <c:ser>
          <c:idx val="4"/>
          <c:order val="4"/>
          <c:tx>
            <c:strRef>
              <c:f>Momentum!$M$14</c:f>
              <c:strCache>
                <c:ptCount val="1"/>
                <c:pt idx="0">
                  <c:v>75 vs 100</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Momentum!$N$14:$N$15</c:f>
              <c:numCache>
                <c:formatCode>General</c:formatCode>
                <c:ptCount val="2"/>
                <c:pt idx="0">
                  <c:v>2.65</c:v>
                </c:pt>
                <c:pt idx="1">
                  <c:v>2.65</c:v>
                </c:pt>
              </c:numCache>
            </c:numRef>
          </c:xVal>
          <c:yVal>
            <c:numRef>
              <c:f>Momentum!$O$14:$O$15</c:f>
              <c:numCache>
                <c:formatCode>General</c:formatCode>
                <c:ptCount val="2"/>
                <c:pt idx="0">
                  <c:v>75</c:v>
                </c:pt>
                <c:pt idx="1">
                  <c:v>100</c:v>
                </c:pt>
              </c:numCache>
            </c:numRef>
          </c:yVal>
          <c:smooth val="0"/>
          <c:extLst>
            <c:ext xmlns:c16="http://schemas.microsoft.com/office/drawing/2014/chart" uri="{C3380CC4-5D6E-409C-BE32-E72D297353CC}">
              <c16:uniqueId val="{00000004-7AE2-4FF5-95C9-B0EC5441C540}"/>
            </c:ext>
          </c:extLst>
        </c:ser>
        <c:ser>
          <c:idx val="5"/>
          <c:order val="5"/>
          <c:spPr>
            <a:ln w="6350" cap="rnd">
              <a:solidFill>
                <a:schemeClr val="tx1"/>
              </a:solidFill>
              <a:prstDash val="dash"/>
              <a:round/>
            </a:ln>
            <a:effectLst/>
          </c:spPr>
          <c:marker>
            <c:symbol val="none"/>
          </c:marker>
          <c:xVal>
            <c:numRef>
              <c:f>Momentum!$N$17:$N$18</c:f>
              <c:numCache>
                <c:formatCode>General</c:formatCode>
                <c:ptCount val="2"/>
                <c:pt idx="0">
                  <c:v>1.5</c:v>
                </c:pt>
                <c:pt idx="1">
                  <c:v>2.5</c:v>
                </c:pt>
              </c:numCache>
            </c:numRef>
          </c:xVal>
          <c:yVal>
            <c:numRef>
              <c:f>Momentum!$O$17:$O$18</c:f>
              <c:numCache>
                <c:formatCode>General</c:formatCode>
                <c:ptCount val="2"/>
                <c:pt idx="0">
                  <c:v>70</c:v>
                </c:pt>
                <c:pt idx="1">
                  <c:v>70</c:v>
                </c:pt>
              </c:numCache>
            </c:numRef>
          </c:yVal>
          <c:smooth val="0"/>
          <c:extLst>
            <c:ext xmlns:c16="http://schemas.microsoft.com/office/drawing/2014/chart" uri="{C3380CC4-5D6E-409C-BE32-E72D297353CC}">
              <c16:uniqueId val="{00000005-7AE2-4FF5-95C9-B0EC5441C540}"/>
            </c:ext>
          </c:extLst>
        </c:ser>
        <c:dLbls>
          <c:showLegendKey val="0"/>
          <c:showVal val="0"/>
          <c:showCatName val="0"/>
          <c:showSerName val="0"/>
          <c:showPercent val="0"/>
          <c:showBubbleSize val="0"/>
        </c:dLbls>
        <c:axId val="731690864"/>
        <c:axId val="731686600"/>
      </c:scatterChart>
      <c:valAx>
        <c:axId val="731690864"/>
        <c:scaling>
          <c:orientation val="minMax"/>
          <c:max val="3"/>
          <c:min val="0"/>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Time (sec)</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86600"/>
        <c:crosses val="autoZero"/>
        <c:crossBetween val="midCat"/>
        <c:majorUnit val="1"/>
      </c:valAx>
      <c:valAx>
        <c:axId val="731686600"/>
        <c:scaling>
          <c:orientation val="minMax"/>
          <c:max val="100"/>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Morph ratio</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90864"/>
        <c:crosses val="autoZero"/>
        <c:crossBetween val="midCat"/>
        <c:majorUnit val="20"/>
      </c:valAx>
      <c:spPr>
        <a:noFill/>
        <a:ln>
          <a:noFill/>
        </a:ln>
        <a:effectLst/>
      </c:spPr>
    </c:plotArea>
    <c:legend>
      <c:legendPos val="r"/>
      <c:legendEntry>
        <c:idx val="0"/>
        <c:delete val="1"/>
      </c:legendEntry>
      <c:legendEntry>
        <c:idx val="5"/>
        <c:delete val="1"/>
      </c:legendEntry>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Momentum!$B$2</c:f>
          <c:strCache>
            <c:ptCount val="1"/>
            <c:pt idx="0">
              <c:v>0% ~  40%</c:v>
            </c:pt>
          </c:strCache>
        </c:strRef>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solidFill>
                <a:schemeClr val="tx1"/>
              </a:solidFill>
              <a:round/>
              <a:headEnd type="none"/>
              <a:tailEnd type="triangle"/>
            </a:ln>
            <a:effectLst/>
          </c:spPr>
          <c:marker>
            <c:symbol val="none"/>
          </c:marker>
          <c:xVal>
            <c:numRef>
              <c:f>Momentum!$C$2:$C$3</c:f>
              <c:numCache>
                <c:formatCode>General</c:formatCode>
                <c:ptCount val="2"/>
                <c:pt idx="0">
                  <c:v>0</c:v>
                </c:pt>
                <c:pt idx="1">
                  <c:v>1.5</c:v>
                </c:pt>
              </c:numCache>
            </c:numRef>
          </c:xVal>
          <c:yVal>
            <c:numRef>
              <c:f>Momentum!$D$2:$D$3</c:f>
              <c:numCache>
                <c:formatCode>General</c:formatCode>
                <c:ptCount val="2"/>
                <c:pt idx="0">
                  <c:v>0</c:v>
                </c:pt>
                <c:pt idx="1">
                  <c:v>40</c:v>
                </c:pt>
              </c:numCache>
            </c:numRef>
          </c:yVal>
          <c:smooth val="0"/>
          <c:extLst>
            <c:ext xmlns:c16="http://schemas.microsoft.com/office/drawing/2014/chart" uri="{C3380CC4-5D6E-409C-BE32-E72D297353CC}">
              <c16:uniqueId val="{00000000-901B-4829-AA47-800C513697A5}"/>
            </c:ext>
          </c:extLst>
        </c:ser>
        <c:ser>
          <c:idx val="1"/>
          <c:order val="1"/>
          <c:tx>
            <c:strRef>
              <c:f>Momentum!$B$5</c:f>
              <c:strCache>
                <c:ptCount val="1"/>
                <c:pt idx="0">
                  <c:v>0 vs 25</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Momentum!$C$5:$C$6</c:f>
              <c:numCache>
                <c:formatCode>General</c:formatCode>
                <c:ptCount val="2"/>
                <c:pt idx="0">
                  <c:v>2.35</c:v>
                </c:pt>
                <c:pt idx="1">
                  <c:v>2.35</c:v>
                </c:pt>
              </c:numCache>
            </c:numRef>
          </c:xVal>
          <c:yVal>
            <c:numRef>
              <c:f>Momentum!$D$5:$D$6</c:f>
              <c:numCache>
                <c:formatCode>General</c:formatCode>
                <c:ptCount val="2"/>
                <c:pt idx="0">
                  <c:v>0</c:v>
                </c:pt>
                <c:pt idx="1">
                  <c:v>25</c:v>
                </c:pt>
              </c:numCache>
            </c:numRef>
          </c:yVal>
          <c:smooth val="0"/>
          <c:extLst>
            <c:ext xmlns:c16="http://schemas.microsoft.com/office/drawing/2014/chart" uri="{C3380CC4-5D6E-409C-BE32-E72D297353CC}">
              <c16:uniqueId val="{00000001-901B-4829-AA47-800C513697A5}"/>
            </c:ext>
          </c:extLst>
        </c:ser>
        <c:ser>
          <c:idx val="2"/>
          <c:order val="2"/>
          <c:tx>
            <c:strRef>
              <c:f>Momentum!$B$8</c:f>
              <c:strCache>
                <c:ptCount val="1"/>
                <c:pt idx="0">
                  <c:v>15 vs 40</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Momentum!$C$8:$C$9</c:f>
              <c:numCache>
                <c:formatCode>General</c:formatCode>
                <c:ptCount val="2"/>
                <c:pt idx="0">
                  <c:v>2.4500000000000002</c:v>
                </c:pt>
                <c:pt idx="1">
                  <c:v>2.4500000000000002</c:v>
                </c:pt>
              </c:numCache>
            </c:numRef>
          </c:xVal>
          <c:yVal>
            <c:numRef>
              <c:f>Momentum!$D$8:$D$9</c:f>
              <c:numCache>
                <c:formatCode>General</c:formatCode>
                <c:ptCount val="2"/>
                <c:pt idx="0">
                  <c:v>15</c:v>
                </c:pt>
                <c:pt idx="1">
                  <c:v>40</c:v>
                </c:pt>
              </c:numCache>
            </c:numRef>
          </c:yVal>
          <c:smooth val="0"/>
          <c:extLst>
            <c:ext xmlns:c16="http://schemas.microsoft.com/office/drawing/2014/chart" uri="{C3380CC4-5D6E-409C-BE32-E72D297353CC}">
              <c16:uniqueId val="{00000002-901B-4829-AA47-800C513697A5}"/>
            </c:ext>
          </c:extLst>
        </c:ser>
        <c:ser>
          <c:idx val="3"/>
          <c:order val="3"/>
          <c:tx>
            <c:strRef>
              <c:f>Momentum!$B$11</c:f>
              <c:strCache>
                <c:ptCount val="1"/>
                <c:pt idx="0">
                  <c:v>30 vs 55</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Momentum!$C$11:$C$12</c:f>
              <c:numCache>
                <c:formatCode>General</c:formatCode>
                <c:ptCount val="2"/>
                <c:pt idx="0">
                  <c:v>2.5499999999999998</c:v>
                </c:pt>
                <c:pt idx="1">
                  <c:v>2.5499999999999998</c:v>
                </c:pt>
              </c:numCache>
            </c:numRef>
          </c:xVal>
          <c:yVal>
            <c:numRef>
              <c:f>Momentum!$D$11:$D$12</c:f>
              <c:numCache>
                <c:formatCode>General</c:formatCode>
                <c:ptCount val="2"/>
                <c:pt idx="0">
                  <c:v>30</c:v>
                </c:pt>
                <c:pt idx="1">
                  <c:v>55</c:v>
                </c:pt>
              </c:numCache>
            </c:numRef>
          </c:yVal>
          <c:smooth val="0"/>
          <c:extLst>
            <c:ext xmlns:c16="http://schemas.microsoft.com/office/drawing/2014/chart" uri="{C3380CC4-5D6E-409C-BE32-E72D297353CC}">
              <c16:uniqueId val="{00000003-901B-4829-AA47-800C513697A5}"/>
            </c:ext>
          </c:extLst>
        </c:ser>
        <c:ser>
          <c:idx val="4"/>
          <c:order val="4"/>
          <c:tx>
            <c:strRef>
              <c:f>Momentum!$B$14</c:f>
              <c:strCache>
                <c:ptCount val="1"/>
                <c:pt idx="0">
                  <c:v>45 vs 70</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Momentum!$C$14:$C$15</c:f>
              <c:numCache>
                <c:formatCode>General</c:formatCode>
                <c:ptCount val="2"/>
                <c:pt idx="0">
                  <c:v>2.65</c:v>
                </c:pt>
                <c:pt idx="1">
                  <c:v>2.65</c:v>
                </c:pt>
              </c:numCache>
            </c:numRef>
          </c:xVal>
          <c:yVal>
            <c:numRef>
              <c:f>Momentum!$D$14:$D$15</c:f>
              <c:numCache>
                <c:formatCode>General</c:formatCode>
                <c:ptCount val="2"/>
                <c:pt idx="0">
                  <c:v>45</c:v>
                </c:pt>
                <c:pt idx="1">
                  <c:v>70</c:v>
                </c:pt>
              </c:numCache>
            </c:numRef>
          </c:yVal>
          <c:smooth val="0"/>
          <c:extLst>
            <c:ext xmlns:c16="http://schemas.microsoft.com/office/drawing/2014/chart" uri="{C3380CC4-5D6E-409C-BE32-E72D297353CC}">
              <c16:uniqueId val="{00000004-901B-4829-AA47-800C513697A5}"/>
            </c:ext>
          </c:extLst>
        </c:ser>
        <c:ser>
          <c:idx val="5"/>
          <c:order val="5"/>
          <c:spPr>
            <a:ln w="6350" cap="rnd">
              <a:solidFill>
                <a:schemeClr val="tx1"/>
              </a:solidFill>
              <a:prstDash val="dash"/>
              <a:round/>
            </a:ln>
            <a:effectLst/>
          </c:spPr>
          <c:marker>
            <c:symbol val="none"/>
          </c:marker>
          <c:xVal>
            <c:numRef>
              <c:f>Momentum!$C$23:$C$24</c:f>
              <c:numCache>
                <c:formatCode>General</c:formatCode>
                <c:ptCount val="2"/>
                <c:pt idx="0">
                  <c:v>1.5</c:v>
                </c:pt>
                <c:pt idx="1">
                  <c:v>2.5</c:v>
                </c:pt>
              </c:numCache>
            </c:numRef>
          </c:xVal>
          <c:yVal>
            <c:numRef>
              <c:f>Momentum!$D$23:$D$24</c:f>
              <c:numCache>
                <c:formatCode>General</c:formatCode>
                <c:ptCount val="2"/>
                <c:pt idx="0">
                  <c:v>40</c:v>
                </c:pt>
                <c:pt idx="1">
                  <c:v>40</c:v>
                </c:pt>
              </c:numCache>
            </c:numRef>
          </c:yVal>
          <c:smooth val="0"/>
          <c:extLst>
            <c:ext xmlns:c16="http://schemas.microsoft.com/office/drawing/2014/chart" uri="{C3380CC4-5D6E-409C-BE32-E72D297353CC}">
              <c16:uniqueId val="{00000005-901B-4829-AA47-800C513697A5}"/>
            </c:ext>
          </c:extLst>
        </c:ser>
        <c:dLbls>
          <c:showLegendKey val="0"/>
          <c:showVal val="0"/>
          <c:showCatName val="0"/>
          <c:showSerName val="0"/>
          <c:showPercent val="0"/>
          <c:showBubbleSize val="0"/>
        </c:dLbls>
        <c:axId val="731690864"/>
        <c:axId val="731686600"/>
      </c:scatterChart>
      <c:valAx>
        <c:axId val="731690864"/>
        <c:scaling>
          <c:orientation val="minMax"/>
          <c:max val="3"/>
          <c:min val="0"/>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Time (sec)</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86600"/>
        <c:crosses val="autoZero"/>
        <c:crossBetween val="midCat"/>
        <c:majorUnit val="1"/>
      </c:valAx>
      <c:valAx>
        <c:axId val="731686600"/>
        <c:scaling>
          <c:orientation val="minMax"/>
          <c:max val="100"/>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Morph ratio</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90864"/>
        <c:crosses val="autoZero"/>
        <c:crossBetween val="midCat"/>
        <c:majorUnit val="20"/>
      </c:valAx>
      <c:spPr>
        <a:noFill/>
        <a:ln>
          <a:noFill/>
        </a:ln>
        <a:effectLst/>
      </c:spPr>
    </c:plotArea>
    <c:legend>
      <c:legendPos val="r"/>
      <c:legendEntry>
        <c:idx val="0"/>
        <c:delete val="1"/>
      </c:legendEntry>
      <c:legendEntry>
        <c:idx val="5"/>
        <c:delete val="1"/>
      </c:legendEntry>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Imaginary!$X$2</c:f>
          <c:strCache>
            <c:ptCount val="1"/>
            <c:pt idx="0">
              <c:v>30% ~  54%</c:v>
            </c:pt>
          </c:strCache>
        </c:strRef>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solidFill>
                <a:schemeClr val="tx1"/>
              </a:solidFill>
              <a:round/>
              <a:tailEnd type="triangle"/>
            </a:ln>
            <a:effectLst/>
          </c:spPr>
          <c:marker>
            <c:symbol val="none"/>
          </c:marker>
          <c:xVal>
            <c:numRef>
              <c:f>Imaginary!$Y$2:$Y$3</c:f>
              <c:numCache>
                <c:formatCode>General</c:formatCode>
                <c:ptCount val="2"/>
                <c:pt idx="0">
                  <c:v>0</c:v>
                </c:pt>
                <c:pt idx="1">
                  <c:v>1.5</c:v>
                </c:pt>
              </c:numCache>
            </c:numRef>
          </c:xVal>
          <c:yVal>
            <c:numRef>
              <c:f>Imaginary!$Z$2:$Z$3</c:f>
              <c:numCache>
                <c:formatCode>General</c:formatCode>
                <c:ptCount val="2"/>
                <c:pt idx="0">
                  <c:v>30</c:v>
                </c:pt>
                <c:pt idx="1">
                  <c:v>54</c:v>
                </c:pt>
              </c:numCache>
            </c:numRef>
          </c:yVal>
          <c:smooth val="0"/>
          <c:extLst>
            <c:ext xmlns:c16="http://schemas.microsoft.com/office/drawing/2014/chart" uri="{C3380CC4-5D6E-409C-BE32-E72D297353CC}">
              <c16:uniqueId val="{00000000-E302-480E-B087-6E89D095F6C5}"/>
            </c:ext>
          </c:extLst>
        </c:ser>
        <c:ser>
          <c:idx val="1"/>
          <c:order val="1"/>
          <c:tx>
            <c:strRef>
              <c:f>Imaginary!$X$5</c:f>
              <c:strCache>
                <c:ptCount val="1"/>
                <c:pt idx="0">
                  <c:v>30 vs 55</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Imaginary!$Y$5:$Y$6</c:f>
              <c:numCache>
                <c:formatCode>General</c:formatCode>
                <c:ptCount val="2"/>
                <c:pt idx="0">
                  <c:v>2.35</c:v>
                </c:pt>
                <c:pt idx="1">
                  <c:v>2.35</c:v>
                </c:pt>
              </c:numCache>
            </c:numRef>
          </c:xVal>
          <c:yVal>
            <c:numRef>
              <c:f>Imaginary!$Z$5:$Z$6</c:f>
              <c:numCache>
                <c:formatCode>General</c:formatCode>
                <c:ptCount val="2"/>
                <c:pt idx="0">
                  <c:v>30</c:v>
                </c:pt>
                <c:pt idx="1">
                  <c:v>55</c:v>
                </c:pt>
              </c:numCache>
            </c:numRef>
          </c:yVal>
          <c:smooth val="0"/>
          <c:extLst>
            <c:ext xmlns:c16="http://schemas.microsoft.com/office/drawing/2014/chart" uri="{C3380CC4-5D6E-409C-BE32-E72D297353CC}">
              <c16:uniqueId val="{00000001-E302-480E-B087-6E89D095F6C5}"/>
            </c:ext>
          </c:extLst>
        </c:ser>
        <c:ser>
          <c:idx val="2"/>
          <c:order val="2"/>
          <c:tx>
            <c:strRef>
              <c:f>Imaginary!$X$8</c:f>
              <c:strCache>
                <c:ptCount val="1"/>
                <c:pt idx="0">
                  <c:v>45 vs 70</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Imaginary!$Y$8:$Y$9</c:f>
              <c:numCache>
                <c:formatCode>General</c:formatCode>
                <c:ptCount val="2"/>
                <c:pt idx="0">
                  <c:v>2.4500000000000002</c:v>
                </c:pt>
                <c:pt idx="1">
                  <c:v>2.4500000000000002</c:v>
                </c:pt>
              </c:numCache>
            </c:numRef>
          </c:xVal>
          <c:yVal>
            <c:numRef>
              <c:f>Imaginary!$Z$8:$Z$9</c:f>
              <c:numCache>
                <c:formatCode>General</c:formatCode>
                <c:ptCount val="2"/>
                <c:pt idx="0">
                  <c:v>45</c:v>
                </c:pt>
                <c:pt idx="1">
                  <c:v>70</c:v>
                </c:pt>
              </c:numCache>
            </c:numRef>
          </c:yVal>
          <c:smooth val="0"/>
          <c:extLst>
            <c:ext xmlns:c16="http://schemas.microsoft.com/office/drawing/2014/chart" uri="{C3380CC4-5D6E-409C-BE32-E72D297353CC}">
              <c16:uniqueId val="{00000002-E302-480E-B087-6E89D095F6C5}"/>
            </c:ext>
          </c:extLst>
        </c:ser>
        <c:ser>
          <c:idx val="3"/>
          <c:order val="3"/>
          <c:tx>
            <c:strRef>
              <c:f>Imaginary!$X$11</c:f>
              <c:strCache>
                <c:ptCount val="1"/>
                <c:pt idx="0">
                  <c:v>60 vs 85</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Imaginary!$Y$11:$Y$12</c:f>
              <c:numCache>
                <c:formatCode>General</c:formatCode>
                <c:ptCount val="2"/>
                <c:pt idx="0">
                  <c:v>2.5499999999999998</c:v>
                </c:pt>
                <c:pt idx="1">
                  <c:v>2.5499999999999998</c:v>
                </c:pt>
              </c:numCache>
            </c:numRef>
          </c:xVal>
          <c:yVal>
            <c:numRef>
              <c:f>Imaginary!$Z$11:$Z$12</c:f>
              <c:numCache>
                <c:formatCode>General</c:formatCode>
                <c:ptCount val="2"/>
                <c:pt idx="0">
                  <c:v>60</c:v>
                </c:pt>
                <c:pt idx="1">
                  <c:v>85</c:v>
                </c:pt>
              </c:numCache>
            </c:numRef>
          </c:yVal>
          <c:smooth val="0"/>
          <c:extLst>
            <c:ext xmlns:c16="http://schemas.microsoft.com/office/drawing/2014/chart" uri="{C3380CC4-5D6E-409C-BE32-E72D297353CC}">
              <c16:uniqueId val="{00000003-E302-480E-B087-6E89D095F6C5}"/>
            </c:ext>
          </c:extLst>
        </c:ser>
        <c:ser>
          <c:idx val="4"/>
          <c:order val="4"/>
          <c:tx>
            <c:strRef>
              <c:f>Imaginary!$X$14</c:f>
              <c:strCache>
                <c:ptCount val="1"/>
                <c:pt idx="0">
                  <c:v>75 vs 100</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Imaginary!$Y$14:$Y$15</c:f>
              <c:numCache>
                <c:formatCode>General</c:formatCode>
                <c:ptCount val="2"/>
                <c:pt idx="0">
                  <c:v>2.65</c:v>
                </c:pt>
                <c:pt idx="1">
                  <c:v>2.65</c:v>
                </c:pt>
              </c:numCache>
            </c:numRef>
          </c:xVal>
          <c:yVal>
            <c:numRef>
              <c:f>Imaginary!$Z$14:$Z$15</c:f>
              <c:numCache>
                <c:formatCode>General</c:formatCode>
                <c:ptCount val="2"/>
                <c:pt idx="0">
                  <c:v>75</c:v>
                </c:pt>
                <c:pt idx="1">
                  <c:v>100</c:v>
                </c:pt>
              </c:numCache>
            </c:numRef>
          </c:yVal>
          <c:smooth val="0"/>
          <c:extLst>
            <c:ext xmlns:c16="http://schemas.microsoft.com/office/drawing/2014/chart" uri="{C3380CC4-5D6E-409C-BE32-E72D297353CC}">
              <c16:uniqueId val="{00000004-E302-480E-B087-6E89D095F6C5}"/>
            </c:ext>
          </c:extLst>
        </c:ser>
        <c:ser>
          <c:idx val="5"/>
          <c:order val="5"/>
          <c:spPr>
            <a:ln w="6350" cap="rnd">
              <a:solidFill>
                <a:schemeClr val="tx1"/>
              </a:solidFill>
              <a:prstDash val="dash"/>
              <a:round/>
            </a:ln>
            <a:effectLst/>
          </c:spPr>
          <c:marker>
            <c:symbol val="none"/>
          </c:marker>
          <c:xVal>
            <c:numRef>
              <c:f>Imaginary!$Y$17:$Y$18</c:f>
              <c:numCache>
                <c:formatCode>General</c:formatCode>
                <c:ptCount val="2"/>
                <c:pt idx="0">
                  <c:v>1.5</c:v>
                </c:pt>
                <c:pt idx="1">
                  <c:v>2.5</c:v>
                </c:pt>
              </c:numCache>
            </c:numRef>
          </c:xVal>
          <c:yVal>
            <c:numRef>
              <c:f>Imaginary!$Z$17:$Z$18</c:f>
              <c:numCache>
                <c:formatCode>General</c:formatCode>
                <c:ptCount val="2"/>
                <c:pt idx="0">
                  <c:v>54</c:v>
                </c:pt>
                <c:pt idx="1">
                  <c:v>70</c:v>
                </c:pt>
              </c:numCache>
            </c:numRef>
          </c:yVal>
          <c:smooth val="0"/>
          <c:extLst>
            <c:ext xmlns:c16="http://schemas.microsoft.com/office/drawing/2014/chart" uri="{C3380CC4-5D6E-409C-BE32-E72D297353CC}">
              <c16:uniqueId val="{00000005-E302-480E-B087-6E89D095F6C5}"/>
            </c:ext>
          </c:extLst>
        </c:ser>
        <c:dLbls>
          <c:showLegendKey val="0"/>
          <c:showVal val="0"/>
          <c:showCatName val="0"/>
          <c:showSerName val="0"/>
          <c:showPercent val="0"/>
          <c:showBubbleSize val="0"/>
        </c:dLbls>
        <c:axId val="731690864"/>
        <c:axId val="731686600"/>
      </c:scatterChart>
      <c:valAx>
        <c:axId val="731690864"/>
        <c:scaling>
          <c:orientation val="minMax"/>
          <c:max val="3"/>
          <c:min val="0"/>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Time (sec)</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86600"/>
        <c:crosses val="autoZero"/>
        <c:crossBetween val="midCat"/>
        <c:majorUnit val="1"/>
      </c:valAx>
      <c:valAx>
        <c:axId val="731686600"/>
        <c:scaling>
          <c:orientation val="minMax"/>
          <c:max val="100"/>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Morph ratio</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90864"/>
        <c:crosses val="autoZero"/>
        <c:crossBetween val="midCat"/>
        <c:majorUnit val="20"/>
      </c:valAx>
      <c:spPr>
        <a:noFill/>
        <a:ln>
          <a:noFill/>
        </a:ln>
        <a:effectLst/>
      </c:spPr>
    </c:plotArea>
    <c:legend>
      <c:legendPos val="r"/>
      <c:legendEntry>
        <c:idx val="0"/>
        <c:delete val="1"/>
      </c:legendEntry>
      <c:legendEntry>
        <c:idx val="5"/>
        <c:delete val="1"/>
      </c:legendEntry>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Imaginary!$M$2</c:f>
          <c:strCache>
            <c:ptCount val="1"/>
            <c:pt idx="0">
              <c:v>0% ~  42%</c:v>
            </c:pt>
          </c:strCache>
        </c:strRef>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solidFill>
                <a:schemeClr val="tx1"/>
              </a:solidFill>
              <a:round/>
              <a:tailEnd type="triangle"/>
            </a:ln>
            <a:effectLst/>
          </c:spPr>
          <c:marker>
            <c:symbol val="none"/>
          </c:marker>
          <c:xVal>
            <c:numRef>
              <c:f>Imaginary!$N$2:$N$3</c:f>
              <c:numCache>
                <c:formatCode>General</c:formatCode>
                <c:ptCount val="2"/>
                <c:pt idx="0">
                  <c:v>0</c:v>
                </c:pt>
                <c:pt idx="1">
                  <c:v>1.5</c:v>
                </c:pt>
              </c:numCache>
            </c:numRef>
          </c:xVal>
          <c:yVal>
            <c:numRef>
              <c:f>Imaginary!$O$2:$O$3</c:f>
              <c:numCache>
                <c:formatCode>General</c:formatCode>
                <c:ptCount val="2"/>
                <c:pt idx="0">
                  <c:v>0</c:v>
                </c:pt>
                <c:pt idx="1">
                  <c:v>42</c:v>
                </c:pt>
              </c:numCache>
            </c:numRef>
          </c:yVal>
          <c:smooth val="0"/>
          <c:extLst>
            <c:ext xmlns:c16="http://schemas.microsoft.com/office/drawing/2014/chart" uri="{C3380CC4-5D6E-409C-BE32-E72D297353CC}">
              <c16:uniqueId val="{00000000-9DC6-4E56-B270-37C91F1DB0CA}"/>
            </c:ext>
          </c:extLst>
        </c:ser>
        <c:ser>
          <c:idx val="1"/>
          <c:order val="1"/>
          <c:tx>
            <c:strRef>
              <c:f>Imaginary!$M$5</c:f>
              <c:strCache>
                <c:ptCount val="1"/>
                <c:pt idx="0">
                  <c:v>30 vs 55</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Imaginary!$N$5:$N$6</c:f>
              <c:numCache>
                <c:formatCode>General</c:formatCode>
                <c:ptCount val="2"/>
                <c:pt idx="0">
                  <c:v>2.35</c:v>
                </c:pt>
                <c:pt idx="1">
                  <c:v>2.35</c:v>
                </c:pt>
              </c:numCache>
            </c:numRef>
          </c:xVal>
          <c:yVal>
            <c:numRef>
              <c:f>Imaginary!$O$5:$O$6</c:f>
              <c:numCache>
                <c:formatCode>General</c:formatCode>
                <c:ptCount val="2"/>
                <c:pt idx="0">
                  <c:v>30</c:v>
                </c:pt>
                <c:pt idx="1">
                  <c:v>55</c:v>
                </c:pt>
              </c:numCache>
            </c:numRef>
          </c:yVal>
          <c:smooth val="0"/>
          <c:extLst>
            <c:ext xmlns:c16="http://schemas.microsoft.com/office/drawing/2014/chart" uri="{C3380CC4-5D6E-409C-BE32-E72D297353CC}">
              <c16:uniqueId val="{00000001-9DC6-4E56-B270-37C91F1DB0CA}"/>
            </c:ext>
          </c:extLst>
        </c:ser>
        <c:ser>
          <c:idx val="2"/>
          <c:order val="2"/>
          <c:tx>
            <c:strRef>
              <c:f>Imaginary!$M$8</c:f>
              <c:strCache>
                <c:ptCount val="1"/>
                <c:pt idx="0">
                  <c:v>45 vs 70</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Imaginary!$N$8:$N$9</c:f>
              <c:numCache>
                <c:formatCode>General</c:formatCode>
                <c:ptCount val="2"/>
                <c:pt idx="0">
                  <c:v>2.4500000000000002</c:v>
                </c:pt>
                <c:pt idx="1">
                  <c:v>2.4500000000000002</c:v>
                </c:pt>
              </c:numCache>
            </c:numRef>
          </c:xVal>
          <c:yVal>
            <c:numRef>
              <c:f>Imaginary!$O$8:$O$9</c:f>
              <c:numCache>
                <c:formatCode>General</c:formatCode>
                <c:ptCount val="2"/>
                <c:pt idx="0">
                  <c:v>45</c:v>
                </c:pt>
                <c:pt idx="1">
                  <c:v>70</c:v>
                </c:pt>
              </c:numCache>
            </c:numRef>
          </c:yVal>
          <c:smooth val="0"/>
          <c:extLst>
            <c:ext xmlns:c16="http://schemas.microsoft.com/office/drawing/2014/chart" uri="{C3380CC4-5D6E-409C-BE32-E72D297353CC}">
              <c16:uniqueId val="{00000002-9DC6-4E56-B270-37C91F1DB0CA}"/>
            </c:ext>
          </c:extLst>
        </c:ser>
        <c:ser>
          <c:idx val="3"/>
          <c:order val="3"/>
          <c:tx>
            <c:strRef>
              <c:f>Imaginary!$M$11</c:f>
              <c:strCache>
                <c:ptCount val="1"/>
                <c:pt idx="0">
                  <c:v>60 vs 85</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Imaginary!$N$11:$N$12</c:f>
              <c:numCache>
                <c:formatCode>General</c:formatCode>
                <c:ptCount val="2"/>
                <c:pt idx="0">
                  <c:v>2.5499999999999998</c:v>
                </c:pt>
                <c:pt idx="1">
                  <c:v>2.5499999999999998</c:v>
                </c:pt>
              </c:numCache>
            </c:numRef>
          </c:xVal>
          <c:yVal>
            <c:numRef>
              <c:f>Imaginary!$O$11:$O$12</c:f>
              <c:numCache>
                <c:formatCode>General</c:formatCode>
                <c:ptCount val="2"/>
                <c:pt idx="0">
                  <c:v>60</c:v>
                </c:pt>
                <c:pt idx="1">
                  <c:v>85</c:v>
                </c:pt>
              </c:numCache>
            </c:numRef>
          </c:yVal>
          <c:smooth val="0"/>
          <c:extLst>
            <c:ext xmlns:c16="http://schemas.microsoft.com/office/drawing/2014/chart" uri="{C3380CC4-5D6E-409C-BE32-E72D297353CC}">
              <c16:uniqueId val="{00000003-9DC6-4E56-B270-37C91F1DB0CA}"/>
            </c:ext>
          </c:extLst>
        </c:ser>
        <c:ser>
          <c:idx val="4"/>
          <c:order val="4"/>
          <c:tx>
            <c:strRef>
              <c:f>Imaginary!$M$14</c:f>
              <c:strCache>
                <c:ptCount val="1"/>
                <c:pt idx="0">
                  <c:v>75 vs 100</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Imaginary!$N$14:$N$15</c:f>
              <c:numCache>
                <c:formatCode>General</c:formatCode>
                <c:ptCount val="2"/>
                <c:pt idx="0">
                  <c:v>2.65</c:v>
                </c:pt>
                <c:pt idx="1">
                  <c:v>2.65</c:v>
                </c:pt>
              </c:numCache>
            </c:numRef>
          </c:xVal>
          <c:yVal>
            <c:numRef>
              <c:f>Imaginary!$O$14:$O$15</c:f>
              <c:numCache>
                <c:formatCode>General</c:formatCode>
                <c:ptCount val="2"/>
                <c:pt idx="0">
                  <c:v>75</c:v>
                </c:pt>
                <c:pt idx="1">
                  <c:v>100</c:v>
                </c:pt>
              </c:numCache>
            </c:numRef>
          </c:yVal>
          <c:smooth val="0"/>
          <c:extLst>
            <c:ext xmlns:c16="http://schemas.microsoft.com/office/drawing/2014/chart" uri="{C3380CC4-5D6E-409C-BE32-E72D297353CC}">
              <c16:uniqueId val="{00000004-9DC6-4E56-B270-37C91F1DB0CA}"/>
            </c:ext>
          </c:extLst>
        </c:ser>
        <c:ser>
          <c:idx val="5"/>
          <c:order val="5"/>
          <c:spPr>
            <a:ln w="6350" cap="rnd">
              <a:solidFill>
                <a:schemeClr val="tx1"/>
              </a:solidFill>
              <a:prstDash val="dash"/>
              <a:round/>
            </a:ln>
            <a:effectLst/>
          </c:spPr>
          <c:marker>
            <c:symbol val="none"/>
          </c:marker>
          <c:xVal>
            <c:numRef>
              <c:f>Imaginary!$N$17:$N$18</c:f>
              <c:numCache>
                <c:formatCode>General</c:formatCode>
                <c:ptCount val="2"/>
                <c:pt idx="0">
                  <c:v>1.5</c:v>
                </c:pt>
                <c:pt idx="1">
                  <c:v>2.5</c:v>
                </c:pt>
              </c:numCache>
            </c:numRef>
          </c:xVal>
          <c:yVal>
            <c:numRef>
              <c:f>Imaginary!$O$17:$O$18</c:f>
              <c:numCache>
                <c:formatCode>General</c:formatCode>
                <c:ptCount val="2"/>
                <c:pt idx="0">
                  <c:v>42</c:v>
                </c:pt>
                <c:pt idx="1">
                  <c:v>70</c:v>
                </c:pt>
              </c:numCache>
            </c:numRef>
          </c:yVal>
          <c:smooth val="0"/>
          <c:extLst>
            <c:ext xmlns:c16="http://schemas.microsoft.com/office/drawing/2014/chart" uri="{C3380CC4-5D6E-409C-BE32-E72D297353CC}">
              <c16:uniqueId val="{00000005-9DC6-4E56-B270-37C91F1DB0CA}"/>
            </c:ext>
          </c:extLst>
        </c:ser>
        <c:dLbls>
          <c:showLegendKey val="0"/>
          <c:showVal val="0"/>
          <c:showCatName val="0"/>
          <c:showSerName val="0"/>
          <c:showPercent val="0"/>
          <c:showBubbleSize val="0"/>
        </c:dLbls>
        <c:axId val="731690864"/>
        <c:axId val="731686600"/>
      </c:scatterChart>
      <c:valAx>
        <c:axId val="731690864"/>
        <c:scaling>
          <c:orientation val="minMax"/>
          <c:max val="3"/>
          <c:min val="0"/>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Time (sec)</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86600"/>
        <c:crosses val="autoZero"/>
        <c:crossBetween val="midCat"/>
        <c:majorUnit val="1"/>
      </c:valAx>
      <c:valAx>
        <c:axId val="731686600"/>
        <c:scaling>
          <c:orientation val="minMax"/>
          <c:max val="100"/>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Morph ratio</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90864"/>
        <c:crosses val="autoZero"/>
        <c:crossBetween val="midCat"/>
        <c:majorUnit val="20"/>
      </c:valAx>
      <c:spPr>
        <a:noFill/>
        <a:ln>
          <a:noFill/>
        </a:ln>
        <a:effectLst/>
      </c:spPr>
    </c:plotArea>
    <c:legend>
      <c:legendPos val="r"/>
      <c:legendEntry>
        <c:idx val="0"/>
        <c:delete val="1"/>
      </c:legendEntry>
      <c:legendEntry>
        <c:idx val="5"/>
        <c:delete val="1"/>
      </c:legendEntry>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Imaginary!$B$2</c:f>
          <c:strCache>
            <c:ptCount val="1"/>
            <c:pt idx="0">
              <c:v>0% ~  24%</c:v>
            </c:pt>
          </c:strCache>
        </c:strRef>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scatterChart>
        <c:scatterStyle val="lineMarker"/>
        <c:varyColors val="0"/>
        <c:ser>
          <c:idx val="0"/>
          <c:order val="0"/>
          <c:spPr>
            <a:ln w="19050" cap="rnd">
              <a:solidFill>
                <a:schemeClr val="tx1"/>
              </a:solidFill>
              <a:round/>
              <a:headEnd type="none"/>
              <a:tailEnd type="triangle"/>
            </a:ln>
            <a:effectLst/>
          </c:spPr>
          <c:marker>
            <c:symbol val="none"/>
          </c:marker>
          <c:xVal>
            <c:numRef>
              <c:f>Imaginary!$C$2:$C$3</c:f>
              <c:numCache>
                <c:formatCode>General</c:formatCode>
                <c:ptCount val="2"/>
                <c:pt idx="0">
                  <c:v>0</c:v>
                </c:pt>
                <c:pt idx="1">
                  <c:v>1.5</c:v>
                </c:pt>
              </c:numCache>
            </c:numRef>
          </c:xVal>
          <c:yVal>
            <c:numRef>
              <c:f>Imaginary!$D$2:$D$3</c:f>
              <c:numCache>
                <c:formatCode>General</c:formatCode>
                <c:ptCount val="2"/>
                <c:pt idx="0">
                  <c:v>0</c:v>
                </c:pt>
                <c:pt idx="1">
                  <c:v>24</c:v>
                </c:pt>
              </c:numCache>
            </c:numRef>
          </c:yVal>
          <c:smooth val="0"/>
          <c:extLst>
            <c:ext xmlns:c16="http://schemas.microsoft.com/office/drawing/2014/chart" uri="{C3380CC4-5D6E-409C-BE32-E72D297353CC}">
              <c16:uniqueId val="{00000000-3371-4550-A97E-1403E3BB2254}"/>
            </c:ext>
          </c:extLst>
        </c:ser>
        <c:ser>
          <c:idx val="1"/>
          <c:order val="1"/>
          <c:tx>
            <c:strRef>
              <c:f>Imaginary!$B$5</c:f>
              <c:strCache>
                <c:ptCount val="1"/>
                <c:pt idx="0">
                  <c:v>0 vs 25</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Imaginary!$C$5:$C$6</c:f>
              <c:numCache>
                <c:formatCode>General</c:formatCode>
                <c:ptCount val="2"/>
                <c:pt idx="0">
                  <c:v>2.35</c:v>
                </c:pt>
                <c:pt idx="1">
                  <c:v>2.35</c:v>
                </c:pt>
              </c:numCache>
            </c:numRef>
          </c:xVal>
          <c:yVal>
            <c:numRef>
              <c:f>Imaginary!$D$5:$D$6</c:f>
              <c:numCache>
                <c:formatCode>General</c:formatCode>
                <c:ptCount val="2"/>
                <c:pt idx="0">
                  <c:v>0</c:v>
                </c:pt>
                <c:pt idx="1">
                  <c:v>25</c:v>
                </c:pt>
              </c:numCache>
            </c:numRef>
          </c:yVal>
          <c:smooth val="0"/>
          <c:extLst>
            <c:ext xmlns:c16="http://schemas.microsoft.com/office/drawing/2014/chart" uri="{C3380CC4-5D6E-409C-BE32-E72D297353CC}">
              <c16:uniqueId val="{00000001-3371-4550-A97E-1403E3BB2254}"/>
            </c:ext>
          </c:extLst>
        </c:ser>
        <c:ser>
          <c:idx val="2"/>
          <c:order val="2"/>
          <c:tx>
            <c:strRef>
              <c:f>Imaginary!$B$8</c:f>
              <c:strCache>
                <c:ptCount val="1"/>
                <c:pt idx="0">
                  <c:v>15 vs 40</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Imaginary!$C$8:$C$9</c:f>
              <c:numCache>
                <c:formatCode>General</c:formatCode>
                <c:ptCount val="2"/>
                <c:pt idx="0">
                  <c:v>2.4500000000000002</c:v>
                </c:pt>
                <c:pt idx="1">
                  <c:v>2.4500000000000002</c:v>
                </c:pt>
              </c:numCache>
            </c:numRef>
          </c:xVal>
          <c:yVal>
            <c:numRef>
              <c:f>Imaginary!$D$8:$D$9</c:f>
              <c:numCache>
                <c:formatCode>General</c:formatCode>
                <c:ptCount val="2"/>
                <c:pt idx="0">
                  <c:v>15</c:v>
                </c:pt>
                <c:pt idx="1">
                  <c:v>40</c:v>
                </c:pt>
              </c:numCache>
            </c:numRef>
          </c:yVal>
          <c:smooth val="0"/>
          <c:extLst>
            <c:ext xmlns:c16="http://schemas.microsoft.com/office/drawing/2014/chart" uri="{C3380CC4-5D6E-409C-BE32-E72D297353CC}">
              <c16:uniqueId val="{00000002-3371-4550-A97E-1403E3BB2254}"/>
            </c:ext>
          </c:extLst>
        </c:ser>
        <c:ser>
          <c:idx val="3"/>
          <c:order val="3"/>
          <c:tx>
            <c:strRef>
              <c:f>Imaginary!$B$11</c:f>
              <c:strCache>
                <c:ptCount val="1"/>
                <c:pt idx="0">
                  <c:v>30 vs 55</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Imaginary!$C$11:$C$12</c:f>
              <c:numCache>
                <c:formatCode>General</c:formatCode>
                <c:ptCount val="2"/>
                <c:pt idx="0">
                  <c:v>2.5499999999999998</c:v>
                </c:pt>
                <c:pt idx="1">
                  <c:v>2.5499999999999998</c:v>
                </c:pt>
              </c:numCache>
            </c:numRef>
          </c:xVal>
          <c:yVal>
            <c:numRef>
              <c:f>Imaginary!$D$11:$D$12</c:f>
              <c:numCache>
                <c:formatCode>General</c:formatCode>
                <c:ptCount val="2"/>
                <c:pt idx="0">
                  <c:v>30</c:v>
                </c:pt>
                <c:pt idx="1">
                  <c:v>55</c:v>
                </c:pt>
              </c:numCache>
            </c:numRef>
          </c:yVal>
          <c:smooth val="0"/>
          <c:extLst>
            <c:ext xmlns:c16="http://schemas.microsoft.com/office/drawing/2014/chart" uri="{C3380CC4-5D6E-409C-BE32-E72D297353CC}">
              <c16:uniqueId val="{00000003-3371-4550-A97E-1403E3BB2254}"/>
            </c:ext>
          </c:extLst>
        </c:ser>
        <c:ser>
          <c:idx val="4"/>
          <c:order val="4"/>
          <c:tx>
            <c:strRef>
              <c:f>Imaginary!$B$14</c:f>
              <c:strCache>
                <c:ptCount val="1"/>
                <c:pt idx="0">
                  <c:v>45 vs 70</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Imaginary!$C$14:$C$15</c:f>
              <c:numCache>
                <c:formatCode>General</c:formatCode>
                <c:ptCount val="2"/>
                <c:pt idx="0">
                  <c:v>2.65</c:v>
                </c:pt>
                <c:pt idx="1">
                  <c:v>2.65</c:v>
                </c:pt>
              </c:numCache>
            </c:numRef>
          </c:xVal>
          <c:yVal>
            <c:numRef>
              <c:f>Imaginary!$D$14:$D$15</c:f>
              <c:numCache>
                <c:formatCode>General</c:formatCode>
                <c:ptCount val="2"/>
                <c:pt idx="0">
                  <c:v>45</c:v>
                </c:pt>
                <c:pt idx="1">
                  <c:v>70</c:v>
                </c:pt>
              </c:numCache>
            </c:numRef>
          </c:yVal>
          <c:smooth val="0"/>
          <c:extLst>
            <c:ext xmlns:c16="http://schemas.microsoft.com/office/drawing/2014/chart" uri="{C3380CC4-5D6E-409C-BE32-E72D297353CC}">
              <c16:uniqueId val="{00000004-3371-4550-A97E-1403E3BB2254}"/>
            </c:ext>
          </c:extLst>
        </c:ser>
        <c:ser>
          <c:idx val="5"/>
          <c:order val="5"/>
          <c:spPr>
            <a:ln w="6350" cap="rnd">
              <a:solidFill>
                <a:schemeClr val="tx1"/>
              </a:solidFill>
              <a:prstDash val="dash"/>
              <a:round/>
            </a:ln>
            <a:effectLst/>
          </c:spPr>
          <c:marker>
            <c:symbol val="none"/>
          </c:marker>
          <c:xVal>
            <c:numRef>
              <c:f>Imaginary!$C$23:$C$24</c:f>
              <c:numCache>
                <c:formatCode>General</c:formatCode>
                <c:ptCount val="2"/>
                <c:pt idx="0">
                  <c:v>1.5</c:v>
                </c:pt>
                <c:pt idx="1">
                  <c:v>2.5</c:v>
                </c:pt>
              </c:numCache>
            </c:numRef>
          </c:xVal>
          <c:yVal>
            <c:numRef>
              <c:f>Imaginary!$D$23:$D$24</c:f>
              <c:numCache>
                <c:formatCode>General</c:formatCode>
                <c:ptCount val="2"/>
                <c:pt idx="0">
                  <c:v>24</c:v>
                </c:pt>
                <c:pt idx="1">
                  <c:v>40</c:v>
                </c:pt>
              </c:numCache>
            </c:numRef>
          </c:yVal>
          <c:smooth val="0"/>
          <c:extLst>
            <c:ext xmlns:c16="http://schemas.microsoft.com/office/drawing/2014/chart" uri="{C3380CC4-5D6E-409C-BE32-E72D297353CC}">
              <c16:uniqueId val="{00000005-3371-4550-A97E-1403E3BB2254}"/>
            </c:ext>
          </c:extLst>
        </c:ser>
        <c:dLbls>
          <c:showLegendKey val="0"/>
          <c:showVal val="0"/>
          <c:showCatName val="0"/>
          <c:showSerName val="0"/>
          <c:showPercent val="0"/>
          <c:showBubbleSize val="0"/>
        </c:dLbls>
        <c:axId val="731690864"/>
        <c:axId val="731686600"/>
      </c:scatterChart>
      <c:valAx>
        <c:axId val="731690864"/>
        <c:scaling>
          <c:orientation val="minMax"/>
          <c:max val="3"/>
          <c:min val="0"/>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Time</a:t>
                </a:r>
                <a:r>
                  <a:rPr lang="en-US" altLang="ja-JP" baseline="0" dirty="0"/>
                  <a:t> (sec)</a:t>
                </a:r>
                <a:endParaRPr lang="ja-JP" dirty="0"/>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86600"/>
        <c:crosses val="autoZero"/>
        <c:crossBetween val="midCat"/>
        <c:majorUnit val="1"/>
      </c:valAx>
      <c:valAx>
        <c:axId val="731686600"/>
        <c:scaling>
          <c:orientation val="minMax"/>
          <c:max val="100"/>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ja-JP" dirty="0"/>
                  <a:t>Morph</a:t>
                </a:r>
                <a:r>
                  <a:rPr lang="en-US" altLang="ja-JP" baseline="0" dirty="0"/>
                  <a:t> ratio</a:t>
                </a:r>
                <a:endParaRPr lang="ja-JP" dirty="0"/>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crossAx val="731690864"/>
        <c:crosses val="autoZero"/>
        <c:crossBetween val="midCat"/>
        <c:majorUnit val="20"/>
      </c:valAx>
      <c:spPr>
        <a:noFill/>
        <a:ln>
          <a:noFill/>
        </a:ln>
        <a:effectLst/>
      </c:spPr>
    </c:plotArea>
    <c:legend>
      <c:legendPos val="r"/>
      <c:legendEntry>
        <c:idx val="0"/>
        <c:delete val="1"/>
      </c:legendEntry>
      <c:legendEntry>
        <c:idx val="5"/>
        <c:delete val="1"/>
      </c:legendEntry>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4903.28</c:v>
                </c:pt>
                <c:pt idx="1">
                  <c:v>5567.22</c:v>
                </c:pt>
                <c:pt idx="2">
                  <c:v>5544.58</c:v>
                </c:pt>
                <c:pt idx="3">
                  <c:v>5578.58</c:v>
                </c:pt>
                <c:pt idx="4">
                  <c:v>5556.47</c:v>
                </c:pt>
                <c:pt idx="5">
                  <c:v>5586.46</c:v>
                </c:pt>
                <c:pt idx="6">
                  <c:v>5567.19</c:v>
                </c:pt>
                <c:pt idx="7">
                  <c:v>5599.42</c:v>
                </c:pt>
                <c:pt idx="8">
                  <c:v>5590.74</c:v>
                </c:pt>
                <c:pt idx="9">
                  <c:v>5627.56</c:v>
                </c:pt>
                <c:pt idx="10">
                  <c:v>5619.78</c:v>
                </c:pt>
                <c:pt idx="11">
                  <c:v>5644.59</c:v>
                </c:pt>
                <c:pt idx="12">
                  <c:v>5665.07</c:v>
                </c:pt>
                <c:pt idx="13">
                  <c:v>5677.21</c:v>
                </c:pt>
                <c:pt idx="14">
                  <c:v>5711.07</c:v>
                </c:pt>
                <c:pt idx="15">
                  <c:v>5728.02</c:v>
                </c:pt>
                <c:pt idx="16">
                  <c:v>5760.57</c:v>
                </c:pt>
                <c:pt idx="17">
                  <c:v>5757.5</c:v>
                </c:pt>
                <c:pt idx="18">
                  <c:v>5805.44</c:v>
                </c:pt>
                <c:pt idx="19">
                  <c:v>5786.19</c:v>
                </c:pt>
                <c:pt idx="20">
                  <c:v>5830.76</c:v>
                </c:pt>
                <c:pt idx="21">
                  <c:v>5809.13</c:v>
                </c:pt>
                <c:pt idx="22">
                  <c:v>5831.62</c:v>
                </c:pt>
                <c:pt idx="23">
                  <c:v>5783.66</c:v>
                </c:pt>
                <c:pt idx="24">
                  <c:v>5785</c:v>
                </c:pt>
                <c:pt idx="25">
                  <c:v>5714.52</c:v>
                </c:pt>
                <c:pt idx="26">
                  <c:v>5675.16</c:v>
                </c:pt>
                <c:pt idx="27">
                  <c:v>5620.49</c:v>
                </c:pt>
                <c:pt idx="28">
                  <c:v>5589.25</c:v>
                </c:pt>
                <c:pt idx="29">
                  <c:v>5568.77</c:v>
                </c:pt>
                <c:pt idx="30">
                  <c:v>5531.57</c:v>
                </c:pt>
                <c:pt idx="31">
                  <c:v>5536.16</c:v>
                </c:pt>
                <c:pt idx="32">
                  <c:v>5506.92</c:v>
                </c:pt>
                <c:pt idx="33">
                  <c:v>5521.21</c:v>
                </c:pt>
                <c:pt idx="34">
                  <c:v>5487.23</c:v>
                </c:pt>
                <c:pt idx="35">
                  <c:v>5514.75</c:v>
                </c:pt>
                <c:pt idx="36">
                  <c:v>5481.63</c:v>
                </c:pt>
                <c:pt idx="37">
                  <c:v>5508.16</c:v>
                </c:pt>
                <c:pt idx="38">
                  <c:v>5485.4</c:v>
                </c:pt>
                <c:pt idx="39">
                  <c:v>5515.54</c:v>
                </c:pt>
                <c:pt idx="40">
                  <c:v>5499.75</c:v>
                </c:pt>
                <c:pt idx="41">
                  <c:v>5521.06</c:v>
                </c:pt>
                <c:pt idx="42">
                  <c:v>5510.28</c:v>
                </c:pt>
                <c:pt idx="43">
                  <c:v>5519.83</c:v>
                </c:pt>
                <c:pt idx="44">
                  <c:v>5509.2</c:v>
                </c:pt>
                <c:pt idx="45">
                  <c:v>5494.35</c:v>
                </c:pt>
                <c:pt idx="46">
                  <c:v>5515.94</c:v>
                </c:pt>
                <c:pt idx="47">
                  <c:v>5501.96</c:v>
                </c:pt>
                <c:pt idx="48">
                  <c:v>5511.05</c:v>
                </c:pt>
                <c:pt idx="49">
                  <c:v>5495.92</c:v>
                </c:pt>
                <c:pt idx="50">
                  <c:v>5522</c:v>
                </c:pt>
                <c:pt idx="51">
                  <c:v>5487.39</c:v>
                </c:pt>
                <c:pt idx="52">
                  <c:v>5511.6</c:v>
                </c:pt>
                <c:pt idx="53">
                  <c:v>5476.07</c:v>
                </c:pt>
                <c:pt idx="54">
                  <c:v>5495</c:v>
                </c:pt>
                <c:pt idx="55">
                  <c:v>5490.51</c:v>
                </c:pt>
                <c:pt idx="56">
                  <c:v>5549.6</c:v>
                </c:pt>
                <c:pt idx="57">
                  <c:v>5545.38</c:v>
                </c:pt>
                <c:pt idx="58">
                  <c:v>5539.91</c:v>
                </c:pt>
                <c:pt idx="59">
                  <c:v>5525.95</c:v>
                </c:pt>
                <c:pt idx="60">
                  <c:v>5559.14</c:v>
                </c:pt>
                <c:pt idx="61">
                  <c:v>5527.34</c:v>
                </c:pt>
                <c:pt idx="62">
                  <c:v>5505.2</c:v>
                </c:pt>
                <c:pt idx="63">
                  <c:v>5482.51</c:v>
                </c:pt>
                <c:pt idx="64">
                  <c:v>5459.05</c:v>
                </c:pt>
                <c:pt idx="65">
                  <c:v>5426.62</c:v>
                </c:pt>
                <c:pt idx="66">
                  <c:v>5414.15</c:v>
                </c:pt>
                <c:pt idx="67">
                  <c:v>5433.39</c:v>
                </c:pt>
                <c:pt idx="68">
                  <c:v>5412.09</c:v>
                </c:pt>
                <c:pt idx="69">
                  <c:v>5438.51</c:v>
                </c:pt>
                <c:pt idx="70">
                  <c:v>5423.96</c:v>
                </c:pt>
                <c:pt idx="71">
                  <c:v>5430.65</c:v>
                </c:pt>
                <c:pt idx="72">
                  <c:v>5390.59</c:v>
                </c:pt>
                <c:pt idx="73">
                  <c:v>5405.6</c:v>
                </c:pt>
                <c:pt idx="74">
                  <c:v>5590.26</c:v>
                </c:pt>
                <c:pt idx="75">
                  <c:v>6142.68</c:v>
                </c:pt>
                <c:pt idx="76">
                  <c:v>6616.77</c:v>
                </c:pt>
                <c:pt idx="77">
                  <c:v>6496.13</c:v>
                </c:pt>
                <c:pt idx="78">
                  <c:v>5633.9</c:v>
                </c:pt>
                <c:pt idx="79">
                  <c:v>5303.16</c:v>
                </c:pt>
                <c:pt idx="80">
                  <c:v>5189.97</c:v>
                </c:pt>
                <c:pt idx="81">
                  <c:v>5134.3900000000003</c:v>
                </c:pt>
                <c:pt idx="82">
                  <c:v>5264.14</c:v>
                </c:pt>
                <c:pt idx="83">
                  <c:v>5347.43</c:v>
                </c:pt>
                <c:pt idx="84">
                  <c:v>5398.33</c:v>
                </c:pt>
                <c:pt idx="85">
                  <c:v>5399.82</c:v>
                </c:pt>
                <c:pt idx="86">
                  <c:v>5432.38</c:v>
                </c:pt>
                <c:pt idx="87">
                  <c:v>5426.54</c:v>
                </c:pt>
                <c:pt idx="88">
                  <c:v>5448.84</c:v>
                </c:pt>
                <c:pt idx="89">
                  <c:v>5445.06</c:v>
                </c:pt>
                <c:pt idx="90">
                  <c:v>5476.07</c:v>
                </c:pt>
                <c:pt idx="91">
                  <c:v>5481.8</c:v>
                </c:pt>
                <c:pt idx="92">
                  <c:v>5503.81</c:v>
                </c:pt>
                <c:pt idx="93">
                  <c:v>5517.27</c:v>
                </c:pt>
                <c:pt idx="94">
                  <c:v>5534.47</c:v>
                </c:pt>
                <c:pt idx="95">
                  <c:v>5554.01</c:v>
                </c:pt>
                <c:pt idx="96">
                  <c:v>5569.89</c:v>
                </c:pt>
                <c:pt idx="97">
                  <c:v>5597</c:v>
                </c:pt>
                <c:pt idx="98">
                  <c:v>5607.88</c:v>
                </c:pt>
                <c:pt idx="99">
                  <c:v>5644.96</c:v>
                </c:pt>
                <c:pt idx="100">
                  <c:v>5653.54</c:v>
                </c:pt>
                <c:pt idx="101">
                  <c:v>5690.28</c:v>
                </c:pt>
                <c:pt idx="102">
                  <c:v>5691.13</c:v>
                </c:pt>
                <c:pt idx="103">
                  <c:v>5715.03</c:v>
                </c:pt>
                <c:pt idx="104">
                  <c:v>5701.33</c:v>
                </c:pt>
                <c:pt idx="105">
                  <c:v>5719.9</c:v>
                </c:pt>
                <c:pt idx="106">
                  <c:v>5702.2</c:v>
                </c:pt>
                <c:pt idx="107">
                  <c:v>5686.94</c:v>
                </c:pt>
                <c:pt idx="108">
                  <c:v>5655.87</c:v>
                </c:pt>
                <c:pt idx="109">
                  <c:v>5611.7</c:v>
                </c:pt>
                <c:pt idx="110">
                  <c:v>5569.85</c:v>
                </c:pt>
                <c:pt idx="111">
                  <c:v>5515.02</c:v>
                </c:pt>
                <c:pt idx="112">
                  <c:v>5491.94</c:v>
                </c:pt>
                <c:pt idx="113">
                  <c:v>5458.12</c:v>
                </c:pt>
                <c:pt idx="114">
                  <c:v>5453.05</c:v>
                </c:pt>
                <c:pt idx="115">
                  <c:v>5429.65</c:v>
                </c:pt>
                <c:pt idx="116">
                  <c:v>5437.72</c:v>
                </c:pt>
                <c:pt idx="117">
                  <c:v>5415.79</c:v>
                </c:pt>
                <c:pt idx="118">
                  <c:v>5424.35</c:v>
                </c:pt>
                <c:pt idx="119">
                  <c:v>5402.8</c:v>
                </c:pt>
                <c:pt idx="120">
                  <c:v>5416.32</c:v>
                </c:pt>
                <c:pt idx="121">
                  <c:v>5401.72</c:v>
                </c:pt>
                <c:pt idx="122">
                  <c:v>5413.08</c:v>
                </c:pt>
                <c:pt idx="123">
                  <c:v>5406.63</c:v>
                </c:pt>
                <c:pt idx="124">
                  <c:v>5413.11</c:v>
                </c:pt>
                <c:pt idx="125">
                  <c:v>5415.32</c:v>
                </c:pt>
                <c:pt idx="126">
                  <c:v>5411.9</c:v>
                </c:pt>
                <c:pt idx="127">
                  <c:v>5417.93</c:v>
                </c:pt>
                <c:pt idx="128">
                  <c:v>5402.38</c:v>
                </c:pt>
                <c:pt idx="129">
                  <c:v>5417.78</c:v>
                </c:pt>
                <c:pt idx="130">
                  <c:v>5398.08</c:v>
                </c:pt>
                <c:pt idx="131">
                  <c:v>5395.06</c:v>
                </c:pt>
                <c:pt idx="132">
                  <c:v>5376.93</c:v>
                </c:pt>
                <c:pt idx="133">
                  <c:v>5393.8</c:v>
                </c:pt>
                <c:pt idx="134">
                  <c:v>5369.16</c:v>
                </c:pt>
                <c:pt idx="135">
                  <c:v>5370.29</c:v>
                </c:pt>
                <c:pt idx="136">
                  <c:v>5351.85</c:v>
                </c:pt>
                <c:pt idx="137">
                  <c:v>5354.06</c:v>
                </c:pt>
                <c:pt idx="138">
                  <c:v>5345.33</c:v>
                </c:pt>
                <c:pt idx="139">
                  <c:v>5376.44</c:v>
                </c:pt>
                <c:pt idx="140">
                  <c:v>5403.91</c:v>
                </c:pt>
                <c:pt idx="141">
                  <c:v>5411.85</c:v>
                </c:pt>
                <c:pt idx="142">
                  <c:v>5373.78</c:v>
                </c:pt>
                <c:pt idx="143">
                  <c:v>5392.24</c:v>
                </c:pt>
                <c:pt idx="144">
                  <c:v>5400.56</c:v>
                </c:pt>
                <c:pt idx="145">
                  <c:v>5363.96</c:v>
                </c:pt>
                <c:pt idx="146">
                  <c:v>5364.4</c:v>
                </c:pt>
                <c:pt idx="147">
                  <c:v>5319.04</c:v>
                </c:pt>
                <c:pt idx="148">
                  <c:v>5300.68</c:v>
                </c:pt>
                <c:pt idx="149">
                  <c:v>5239.66</c:v>
                </c:pt>
                <c:pt idx="150">
                  <c:v>5250.21</c:v>
                </c:pt>
                <c:pt idx="151">
                  <c:v>5228.2700000000004</c:v>
                </c:pt>
                <c:pt idx="152">
                  <c:v>5235.24</c:v>
                </c:pt>
                <c:pt idx="153">
                  <c:v>5219.43</c:v>
                </c:pt>
                <c:pt idx="154">
                  <c:v>5225.72</c:v>
                </c:pt>
                <c:pt idx="155">
                  <c:v>5213.66</c:v>
                </c:pt>
                <c:pt idx="156">
                  <c:v>5185.3999999999996</c:v>
                </c:pt>
                <c:pt idx="157">
                  <c:v>5233.83</c:v>
                </c:pt>
                <c:pt idx="158">
                  <c:v>5496.27</c:v>
                </c:pt>
                <c:pt idx="159">
                  <c:v>6159.67</c:v>
                </c:pt>
                <c:pt idx="160">
                  <c:v>6502.69</c:v>
                </c:pt>
                <c:pt idx="161">
                  <c:v>6093.54</c:v>
                </c:pt>
                <c:pt idx="162">
                  <c:v>5188.22</c:v>
                </c:pt>
                <c:pt idx="163">
                  <c:v>5026.91</c:v>
                </c:pt>
                <c:pt idx="164">
                  <c:v>4908.1000000000004</c:v>
                </c:pt>
                <c:pt idx="165">
                  <c:v>4996.71</c:v>
                </c:pt>
                <c:pt idx="166">
                  <c:v>5104.76</c:v>
                </c:pt>
                <c:pt idx="167">
                  <c:v>5174.62</c:v>
                </c:pt>
                <c:pt idx="168">
                  <c:v>5174.38</c:v>
                </c:pt>
                <c:pt idx="169">
                  <c:v>5188.41</c:v>
                </c:pt>
                <c:pt idx="170">
                  <c:v>5176.82</c:v>
                </c:pt>
                <c:pt idx="171">
                  <c:v>5189.4399999999996</c:v>
                </c:pt>
                <c:pt idx="172">
                  <c:v>5191.97</c:v>
                </c:pt>
                <c:pt idx="173">
                  <c:v>5197.09</c:v>
                </c:pt>
                <c:pt idx="174">
                  <c:v>5204.6000000000004</c:v>
                </c:pt>
                <c:pt idx="175">
                  <c:v>5206.88</c:v>
                </c:pt>
                <c:pt idx="176">
                  <c:v>5216.6899999999996</c:v>
                </c:pt>
                <c:pt idx="177">
                  <c:v>5210.84</c:v>
                </c:pt>
                <c:pt idx="178">
                  <c:v>5233.8500000000004</c:v>
                </c:pt>
                <c:pt idx="179">
                  <c:v>5236.3999999999996</c:v>
                </c:pt>
                <c:pt idx="180">
                  <c:v>5268.82</c:v>
                </c:pt>
                <c:pt idx="181">
                  <c:v>5274.9</c:v>
                </c:pt>
                <c:pt idx="182">
                  <c:v>5312.65</c:v>
                </c:pt>
                <c:pt idx="183">
                  <c:v>5322.12</c:v>
                </c:pt>
                <c:pt idx="184">
                  <c:v>5347.68</c:v>
                </c:pt>
                <c:pt idx="185">
                  <c:v>5355.26</c:v>
                </c:pt>
                <c:pt idx="186">
                  <c:v>5374.86</c:v>
                </c:pt>
                <c:pt idx="187">
                  <c:v>5377.48</c:v>
                </c:pt>
                <c:pt idx="188">
                  <c:v>5383.69</c:v>
                </c:pt>
                <c:pt idx="189">
                  <c:v>5380.1</c:v>
                </c:pt>
                <c:pt idx="190">
                  <c:v>5363.02</c:v>
                </c:pt>
                <c:pt idx="191">
                  <c:v>5335.42</c:v>
                </c:pt>
                <c:pt idx="192">
                  <c:v>5276.5</c:v>
                </c:pt>
                <c:pt idx="193">
                  <c:v>5231.68</c:v>
                </c:pt>
                <c:pt idx="194">
                  <c:v>5168.8999999999996</c:v>
                </c:pt>
                <c:pt idx="195">
                  <c:v>5131.6899999999996</c:v>
                </c:pt>
                <c:pt idx="196">
                  <c:v>5081.5200000000004</c:v>
                </c:pt>
                <c:pt idx="197">
                  <c:v>5067.55</c:v>
                </c:pt>
                <c:pt idx="198">
                  <c:v>5030.74</c:v>
                </c:pt>
                <c:pt idx="199">
                  <c:v>5019.29</c:v>
                </c:pt>
                <c:pt idx="200">
                  <c:v>4996.97</c:v>
                </c:pt>
                <c:pt idx="201">
                  <c:v>5001.01</c:v>
                </c:pt>
                <c:pt idx="202">
                  <c:v>4980.82</c:v>
                </c:pt>
                <c:pt idx="203">
                  <c:v>4979.7700000000004</c:v>
                </c:pt>
                <c:pt idx="204">
                  <c:v>4970.71</c:v>
                </c:pt>
                <c:pt idx="205">
                  <c:v>4973.97</c:v>
                </c:pt>
                <c:pt idx="206">
                  <c:v>4975.25</c:v>
                </c:pt>
                <c:pt idx="207">
                  <c:v>4970.9399999999996</c:v>
                </c:pt>
                <c:pt idx="208">
                  <c:v>4979.21</c:v>
                </c:pt>
                <c:pt idx="209">
                  <c:v>4969.3500000000004</c:v>
                </c:pt>
                <c:pt idx="210">
                  <c:v>4982.63</c:v>
                </c:pt>
                <c:pt idx="211">
                  <c:v>4968.32</c:v>
                </c:pt>
                <c:pt idx="212">
                  <c:v>4984.9399999999996</c:v>
                </c:pt>
                <c:pt idx="213">
                  <c:v>4966.59</c:v>
                </c:pt>
                <c:pt idx="214">
                  <c:v>4980.05</c:v>
                </c:pt>
                <c:pt idx="215">
                  <c:v>4971.2</c:v>
                </c:pt>
                <c:pt idx="216">
                  <c:v>4979.04</c:v>
                </c:pt>
                <c:pt idx="217">
                  <c:v>4968.78</c:v>
                </c:pt>
                <c:pt idx="218">
                  <c:v>4974.74</c:v>
                </c:pt>
                <c:pt idx="219">
                  <c:v>4960.6899999999996</c:v>
                </c:pt>
                <c:pt idx="220">
                  <c:v>4951.9799999999996</c:v>
                </c:pt>
                <c:pt idx="221">
                  <c:v>4946.4799999999996</c:v>
                </c:pt>
                <c:pt idx="222">
                  <c:v>4957.12</c:v>
                </c:pt>
                <c:pt idx="223">
                  <c:v>4960.8500000000004</c:v>
                </c:pt>
                <c:pt idx="224">
                  <c:v>4994.8599999999997</c:v>
                </c:pt>
                <c:pt idx="225">
                  <c:v>5039.7700000000004</c:v>
                </c:pt>
                <c:pt idx="226">
                  <c:v>5036.6499999999996</c:v>
                </c:pt>
                <c:pt idx="227">
                  <c:v>5009</c:v>
                </c:pt>
                <c:pt idx="228">
                  <c:v>5022.68</c:v>
                </c:pt>
                <c:pt idx="229">
                  <c:v>5039.79</c:v>
                </c:pt>
                <c:pt idx="230">
                  <c:v>4996.76</c:v>
                </c:pt>
                <c:pt idx="231">
                  <c:v>4997.62</c:v>
                </c:pt>
                <c:pt idx="232">
                  <c:v>4949.8599999999997</c:v>
                </c:pt>
                <c:pt idx="233">
                  <c:v>4929.67</c:v>
                </c:pt>
                <c:pt idx="234">
                  <c:v>4878.84</c:v>
                </c:pt>
                <c:pt idx="235">
                  <c:v>4882.16</c:v>
                </c:pt>
                <c:pt idx="236">
                  <c:v>4875.5</c:v>
                </c:pt>
                <c:pt idx="237">
                  <c:v>4873.66</c:v>
                </c:pt>
                <c:pt idx="238">
                  <c:v>4871.66</c:v>
                </c:pt>
                <c:pt idx="239">
                  <c:v>4873.87</c:v>
                </c:pt>
                <c:pt idx="240">
                  <c:v>4873.8500000000004</c:v>
                </c:pt>
                <c:pt idx="241">
                  <c:v>4830.96</c:v>
                </c:pt>
                <c:pt idx="242">
                  <c:v>4877.0600000000004</c:v>
                </c:pt>
                <c:pt idx="243">
                  <c:v>5140.4399999999996</c:v>
                </c:pt>
                <c:pt idx="244">
                  <c:v>5843.08</c:v>
                </c:pt>
                <c:pt idx="245">
                  <c:v>6194.49</c:v>
                </c:pt>
                <c:pt idx="246">
                  <c:v>5787.4</c:v>
                </c:pt>
                <c:pt idx="247">
                  <c:v>4859.6499999999996</c:v>
                </c:pt>
                <c:pt idx="248">
                  <c:v>4686.87</c:v>
                </c:pt>
                <c:pt idx="249">
                  <c:v>4587.74</c:v>
                </c:pt>
                <c:pt idx="250">
                  <c:v>4686.22</c:v>
                </c:pt>
                <c:pt idx="251">
                  <c:v>4810.3900000000003</c:v>
                </c:pt>
                <c:pt idx="252">
                  <c:v>4871.79</c:v>
                </c:pt>
                <c:pt idx="253">
                  <c:v>4881.08</c:v>
                </c:pt>
                <c:pt idx="254">
                  <c:v>4891.46</c:v>
                </c:pt>
                <c:pt idx="255">
                  <c:v>4902.49</c:v>
                </c:pt>
                <c:pt idx="256">
                  <c:v>4911.45</c:v>
                </c:pt>
                <c:pt idx="257">
                  <c:v>4931.4399999999996</c:v>
                </c:pt>
                <c:pt idx="258">
                  <c:v>4926.04</c:v>
                </c:pt>
                <c:pt idx="259">
                  <c:v>4951.59</c:v>
                </c:pt>
                <c:pt idx="260">
                  <c:v>4960.32</c:v>
                </c:pt>
                <c:pt idx="261">
                  <c:v>4989.43</c:v>
                </c:pt>
                <c:pt idx="262">
                  <c:v>4992.8999999999996</c:v>
                </c:pt>
                <c:pt idx="263">
                  <c:v>5029.9399999999996</c:v>
                </c:pt>
                <c:pt idx="264">
                  <c:v>5041.63</c:v>
                </c:pt>
                <c:pt idx="265">
                  <c:v>5071.84</c:v>
                </c:pt>
                <c:pt idx="266">
                  <c:v>5096.8599999999997</c:v>
                </c:pt>
                <c:pt idx="267">
                  <c:v>5142.04</c:v>
                </c:pt>
                <c:pt idx="268">
                  <c:v>5172.3500000000004</c:v>
                </c:pt>
                <c:pt idx="269">
                  <c:v>5202.7</c:v>
                </c:pt>
                <c:pt idx="270">
                  <c:v>5231.03</c:v>
                </c:pt>
                <c:pt idx="271">
                  <c:v>5257.19</c:v>
                </c:pt>
                <c:pt idx="272">
                  <c:v>5273.79</c:v>
                </c:pt>
                <c:pt idx="273">
                  <c:v>5285.17</c:v>
                </c:pt>
                <c:pt idx="274">
                  <c:v>5306.38</c:v>
                </c:pt>
                <c:pt idx="275">
                  <c:v>5291.88</c:v>
                </c:pt>
                <c:pt idx="276">
                  <c:v>5284.15</c:v>
                </c:pt>
                <c:pt idx="277">
                  <c:v>5232.1000000000004</c:v>
                </c:pt>
                <c:pt idx="278">
                  <c:v>5201.5</c:v>
                </c:pt>
                <c:pt idx="279">
                  <c:v>5154.99</c:v>
                </c:pt>
                <c:pt idx="280">
                  <c:v>5134.41</c:v>
                </c:pt>
                <c:pt idx="281">
                  <c:v>5088.99</c:v>
                </c:pt>
                <c:pt idx="282">
                  <c:v>5090.1400000000003</c:v>
                </c:pt>
                <c:pt idx="283">
                  <c:v>5075.6000000000004</c:v>
                </c:pt>
                <c:pt idx="284">
                  <c:v>5080.59</c:v>
                </c:pt>
                <c:pt idx="285">
                  <c:v>5069.26</c:v>
                </c:pt>
                <c:pt idx="286">
                  <c:v>5062.4799999999996</c:v>
                </c:pt>
                <c:pt idx="287">
                  <c:v>5078.05</c:v>
                </c:pt>
                <c:pt idx="288">
                  <c:v>5077.8</c:v>
                </c:pt>
                <c:pt idx="289">
                  <c:v>5096.57</c:v>
                </c:pt>
                <c:pt idx="290">
                  <c:v>5104.8</c:v>
                </c:pt>
                <c:pt idx="291">
                  <c:v>5120.18</c:v>
                </c:pt>
                <c:pt idx="292">
                  <c:v>5118.68</c:v>
                </c:pt>
                <c:pt idx="293">
                  <c:v>5137.67</c:v>
                </c:pt>
                <c:pt idx="294">
                  <c:v>5143.3500000000004</c:v>
                </c:pt>
                <c:pt idx="295">
                  <c:v>5162.8</c:v>
                </c:pt>
                <c:pt idx="296">
                  <c:v>5155.24</c:v>
                </c:pt>
                <c:pt idx="297">
                  <c:v>5169.0200000000004</c:v>
                </c:pt>
                <c:pt idx="298">
                  <c:v>5178.6099999999997</c:v>
                </c:pt>
                <c:pt idx="299">
                  <c:v>5190.17</c:v>
                </c:pt>
                <c:pt idx="300">
                  <c:v>5194.97</c:v>
                </c:pt>
                <c:pt idx="301">
                  <c:v>5202</c:v>
                </c:pt>
                <c:pt idx="302">
                  <c:v>5193.16</c:v>
                </c:pt>
                <c:pt idx="303">
                  <c:v>5195.47</c:v>
                </c:pt>
                <c:pt idx="304">
                  <c:v>5214.62</c:v>
                </c:pt>
                <c:pt idx="305">
                  <c:v>5213.7</c:v>
                </c:pt>
                <c:pt idx="306">
                  <c:v>5220.26</c:v>
                </c:pt>
                <c:pt idx="307">
                  <c:v>5231.46</c:v>
                </c:pt>
                <c:pt idx="308">
                  <c:v>5242.72</c:v>
                </c:pt>
                <c:pt idx="309">
                  <c:v>5275.48</c:v>
                </c:pt>
                <c:pt idx="310">
                  <c:v>5323.48</c:v>
                </c:pt>
                <c:pt idx="311">
                  <c:v>5316.78</c:v>
                </c:pt>
                <c:pt idx="312">
                  <c:v>5311.62</c:v>
                </c:pt>
                <c:pt idx="313">
                  <c:v>5327.31</c:v>
                </c:pt>
                <c:pt idx="314">
                  <c:v>5338.76</c:v>
                </c:pt>
                <c:pt idx="315">
                  <c:v>5316.02</c:v>
                </c:pt>
                <c:pt idx="316">
                  <c:v>5309.12</c:v>
                </c:pt>
                <c:pt idx="317">
                  <c:v>5294.17</c:v>
                </c:pt>
                <c:pt idx="318">
                  <c:v>5269.7</c:v>
                </c:pt>
                <c:pt idx="319">
                  <c:v>5248.43</c:v>
                </c:pt>
                <c:pt idx="320">
                  <c:v>5249.25</c:v>
                </c:pt>
                <c:pt idx="321">
                  <c:v>5247.84</c:v>
                </c:pt>
                <c:pt idx="322">
                  <c:v>5255.73</c:v>
                </c:pt>
                <c:pt idx="323">
                  <c:v>5279.27</c:v>
                </c:pt>
                <c:pt idx="324">
                  <c:v>5269.47</c:v>
                </c:pt>
                <c:pt idx="325">
                  <c:v>5281.05</c:v>
                </c:pt>
                <c:pt idx="326">
                  <c:v>5248.78</c:v>
                </c:pt>
                <c:pt idx="327">
                  <c:v>5329.1</c:v>
                </c:pt>
                <c:pt idx="328">
                  <c:v>5613.14</c:v>
                </c:pt>
                <c:pt idx="329">
                  <c:v>6312.48</c:v>
                </c:pt>
                <c:pt idx="330">
                  <c:v>6627.79</c:v>
                </c:pt>
                <c:pt idx="331">
                  <c:v>6129.4</c:v>
                </c:pt>
                <c:pt idx="332">
                  <c:v>5334.59</c:v>
                </c:pt>
                <c:pt idx="333">
                  <c:v>5194.78</c:v>
                </c:pt>
                <c:pt idx="334">
                  <c:v>5077.32</c:v>
                </c:pt>
                <c:pt idx="335">
                  <c:v>5145.42</c:v>
                </c:pt>
                <c:pt idx="336">
                  <c:v>5273.22</c:v>
                </c:pt>
                <c:pt idx="337">
                  <c:v>5342.19</c:v>
                </c:pt>
                <c:pt idx="338">
                  <c:v>5368.85</c:v>
                </c:pt>
                <c:pt idx="339">
                  <c:v>5376.74</c:v>
                </c:pt>
                <c:pt idx="340">
                  <c:v>5402.03</c:v>
                </c:pt>
                <c:pt idx="341">
                  <c:v>5406.24</c:v>
                </c:pt>
                <c:pt idx="342">
                  <c:v>5412.68</c:v>
                </c:pt>
                <c:pt idx="343">
                  <c:v>5418.96</c:v>
                </c:pt>
                <c:pt idx="344">
                  <c:v>5451.8</c:v>
                </c:pt>
                <c:pt idx="345">
                  <c:v>5444.91</c:v>
                </c:pt>
                <c:pt idx="346">
                  <c:v>5490.42</c:v>
                </c:pt>
                <c:pt idx="347">
                  <c:v>5497.04</c:v>
                </c:pt>
                <c:pt idx="348">
                  <c:v>5509.03</c:v>
                </c:pt>
                <c:pt idx="349">
                  <c:v>5530.59</c:v>
                </c:pt>
                <c:pt idx="350">
                  <c:v>5555.28</c:v>
                </c:pt>
                <c:pt idx="351">
                  <c:v>5584.78</c:v>
                </c:pt>
                <c:pt idx="352">
                  <c:v>5620.86</c:v>
                </c:pt>
                <c:pt idx="353">
                  <c:v>5642.11</c:v>
                </c:pt>
                <c:pt idx="354">
                  <c:v>5685.08</c:v>
                </c:pt>
                <c:pt idx="355">
                  <c:v>5716.35</c:v>
                </c:pt>
                <c:pt idx="356">
                  <c:v>5727.43</c:v>
                </c:pt>
                <c:pt idx="357">
                  <c:v>5754.1</c:v>
                </c:pt>
                <c:pt idx="358">
                  <c:v>5749.41</c:v>
                </c:pt>
                <c:pt idx="359">
                  <c:v>5763.85</c:v>
                </c:pt>
                <c:pt idx="360">
                  <c:v>5757.27</c:v>
                </c:pt>
                <c:pt idx="361">
                  <c:v>5744.37</c:v>
                </c:pt>
                <c:pt idx="362">
                  <c:v>5690.77</c:v>
                </c:pt>
                <c:pt idx="363">
                  <c:v>5658.59</c:v>
                </c:pt>
                <c:pt idx="364">
                  <c:v>5625.9</c:v>
                </c:pt>
                <c:pt idx="365">
                  <c:v>5596.71</c:v>
                </c:pt>
                <c:pt idx="366">
                  <c:v>5561.37</c:v>
                </c:pt>
                <c:pt idx="367">
                  <c:v>5544.83</c:v>
                </c:pt>
                <c:pt idx="368">
                  <c:v>5537.83</c:v>
                </c:pt>
                <c:pt idx="369">
                  <c:v>5530.87</c:v>
                </c:pt>
                <c:pt idx="370">
                  <c:v>5530.29</c:v>
                </c:pt>
                <c:pt idx="371">
                  <c:v>5520.11</c:v>
                </c:pt>
                <c:pt idx="372">
                  <c:v>5545.7</c:v>
                </c:pt>
                <c:pt idx="373">
                  <c:v>5535.06</c:v>
                </c:pt>
                <c:pt idx="374">
                  <c:v>5541.46</c:v>
                </c:pt>
                <c:pt idx="375">
                  <c:v>5535.63</c:v>
                </c:pt>
                <c:pt idx="376">
                  <c:v>5544.35</c:v>
                </c:pt>
                <c:pt idx="377">
                  <c:v>5523.69</c:v>
                </c:pt>
                <c:pt idx="378">
                  <c:v>5545.97</c:v>
                </c:pt>
                <c:pt idx="379">
                  <c:v>5556.58</c:v>
                </c:pt>
                <c:pt idx="380">
                  <c:v>5569.46</c:v>
                </c:pt>
                <c:pt idx="381">
                  <c:v>5565.46</c:v>
                </c:pt>
                <c:pt idx="382">
                  <c:v>5584.88</c:v>
                </c:pt>
                <c:pt idx="383">
                  <c:v>5581.91</c:v>
                </c:pt>
                <c:pt idx="384">
                  <c:v>5584.51</c:v>
                </c:pt>
                <c:pt idx="385">
                  <c:v>5596.88</c:v>
                </c:pt>
                <c:pt idx="386">
                  <c:v>5586.98</c:v>
                </c:pt>
                <c:pt idx="387">
                  <c:v>5595.42</c:v>
                </c:pt>
                <c:pt idx="388">
                  <c:v>5580.2</c:v>
                </c:pt>
                <c:pt idx="389">
                  <c:v>5597.82</c:v>
                </c:pt>
                <c:pt idx="390">
                  <c:v>5609.41</c:v>
                </c:pt>
                <c:pt idx="391">
                  <c:v>5648.6</c:v>
                </c:pt>
                <c:pt idx="392">
                  <c:v>5678.25</c:v>
                </c:pt>
                <c:pt idx="393">
                  <c:v>5678.49</c:v>
                </c:pt>
                <c:pt idx="394">
                  <c:v>5649.6</c:v>
                </c:pt>
                <c:pt idx="395">
                  <c:v>5680.63</c:v>
                </c:pt>
                <c:pt idx="396">
                  <c:v>5677.63</c:v>
                </c:pt>
                <c:pt idx="397">
                  <c:v>5663.18</c:v>
                </c:pt>
                <c:pt idx="398">
                  <c:v>5655.44</c:v>
                </c:pt>
                <c:pt idx="399">
                  <c:v>5649.51</c:v>
                </c:pt>
                <c:pt idx="400">
                  <c:v>5622.86</c:v>
                </c:pt>
                <c:pt idx="401">
                  <c:v>5578.51</c:v>
                </c:pt>
                <c:pt idx="402">
                  <c:v>5590.3</c:v>
                </c:pt>
                <c:pt idx="403">
                  <c:v>5579.84</c:v>
                </c:pt>
                <c:pt idx="404">
                  <c:v>5594.02</c:v>
                </c:pt>
                <c:pt idx="405">
                  <c:v>5588.58</c:v>
                </c:pt>
                <c:pt idx="406">
                  <c:v>5608.03</c:v>
                </c:pt>
                <c:pt idx="407">
                  <c:v>5589.52</c:v>
                </c:pt>
                <c:pt idx="408">
                  <c:v>5578.08</c:v>
                </c:pt>
                <c:pt idx="409">
                  <c:v>5650.01</c:v>
                </c:pt>
                <c:pt idx="410">
                  <c:v>5959.42</c:v>
                </c:pt>
                <c:pt idx="411">
                  <c:v>6598.95</c:v>
                </c:pt>
                <c:pt idx="412">
                  <c:v>6906.74</c:v>
                </c:pt>
                <c:pt idx="413">
                  <c:v>6370.16</c:v>
                </c:pt>
                <c:pt idx="414">
                  <c:v>5680.49</c:v>
                </c:pt>
                <c:pt idx="415">
                  <c:v>5521.89</c:v>
                </c:pt>
                <c:pt idx="416">
                  <c:v>5376.25</c:v>
                </c:pt>
                <c:pt idx="417">
                  <c:v>5412.25</c:v>
                </c:pt>
                <c:pt idx="418">
                  <c:v>5514.27</c:v>
                </c:pt>
                <c:pt idx="419">
                  <c:v>5617.92</c:v>
                </c:pt>
                <c:pt idx="420">
                  <c:v>5624.97</c:v>
                </c:pt>
                <c:pt idx="421">
                  <c:v>5640.04</c:v>
                </c:pt>
                <c:pt idx="422">
                  <c:v>5643.46</c:v>
                </c:pt>
                <c:pt idx="423">
                  <c:v>5667.55</c:v>
                </c:pt>
                <c:pt idx="424">
                  <c:v>5646.78</c:v>
                </c:pt>
                <c:pt idx="425">
                  <c:v>5666.49</c:v>
                </c:pt>
                <c:pt idx="426">
                  <c:v>5658.85</c:v>
                </c:pt>
                <c:pt idx="427">
                  <c:v>5677.43</c:v>
                </c:pt>
                <c:pt idx="428">
                  <c:v>5693.38</c:v>
                </c:pt>
                <c:pt idx="429">
                  <c:v>5699.91</c:v>
                </c:pt>
                <c:pt idx="430">
                  <c:v>5715.61</c:v>
                </c:pt>
                <c:pt idx="431">
                  <c:v>5726.49</c:v>
                </c:pt>
                <c:pt idx="432">
                  <c:v>5740.82</c:v>
                </c:pt>
                <c:pt idx="433">
                  <c:v>5757.43</c:v>
                </c:pt>
                <c:pt idx="434">
                  <c:v>5795.4</c:v>
                </c:pt>
                <c:pt idx="435">
                  <c:v>5803.08</c:v>
                </c:pt>
                <c:pt idx="436">
                  <c:v>5837.78</c:v>
                </c:pt>
                <c:pt idx="437">
                  <c:v>5844.65</c:v>
                </c:pt>
                <c:pt idx="438">
                  <c:v>5858.06</c:v>
                </c:pt>
                <c:pt idx="439">
                  <c:v>5852.61</c:v>
                </c:pt>
                <c:pt idx="440">
                  <c:v>5868.06</c:v>
                </c:pt>
                <c:pt idx="441">
                  <c:v>5863.65</c:v>
                </c:pt>
                <c:pt idx="442">
                  <c:v>5846.73</c:v>
                </c:pt>
                <c:pt idx="443">
                  <c:v>5799.08</c:v>
                </c:pt>
                <c:pt idx="444">
                  <c:v>5769.84</c:v>
                </c:pt>
                <c:pt idx="445">
                  <c:v>5709.35</c:v>
                </c:pt>
                <c:pt idx="446">
                  <c:v>5663.51</c:v>
                </c:pt>
                <c:pt idx="447">
                  <c:v>5611.42</c:v>
                </c:pt>
                <c:pt idx="448">
                  <c:v>5568.48</c:v>
                </c:pt>
                <c:pt idx="449">
                  <c:v>5547.76</c:v>
                </c:pt>
                <c:pt idx="450">
                  <c:v>5527.08</c:v>
                </c:pt>
                <c:pt idx="451">
                  <c:v>5530.93</c:v>
                </c:pt>
                <c:pt idx="452">
                  <c:v>5515.7</c:v>
                </c:pt>
                <c:pt idx="453">
                  <c:v>5526.01</c:v>
                </c:pt>
                <c:pt idx="454">
                  <c:v>5510.61</c:v>
                </c:pt>
                <c:pt idx="455">
                  <c:v>5513.82</c:v>
                </c:pt>
                <c:pt idx="456">
                  <c:v>5505.37</c:v>
                </c:pt>
                <c:pt idx="457">
                  <c:v>5515.75</c:v>
                </c:pt>
                <c:pt idx="458">
                  <c:v>5490.61</c:v>
                </c:pt>
                <c:pt idx="459">
                  <c:v>5498.99</c:v>
                </c:pt>
                <c:pt idx="460">
                  <c:v>5491.16</c:v>
                </c:pt>
                <c:pt idx="461">
                  <c:v>5499.47</c:v>
                </c:pt>
                <c:pt idx="462">
                  <c:v>5500.82</c:v>
                </c:pt>
                <c:pt idx="463">
                  <c:v>5506.96</c:v>
                </c:pt>
                <c:pt idx="464">
                  <c:v>5509.68</c:v>
                </c:pt>
                <c:pt idx="465">
                  <c:v>5501.61</c:v>
                </c:pt>
                <c:pt idx="466">
                  <c:v>5501.12</c:v>
                </c:pt>
                <c:pt idx="467">
                  <c:v>5492.49</c:v>
                </c:pt>
                <c:pt idx="468">
                  <c:v>5496.82</c:v>
                </c:pt>
                <c:pt idx="469">
                  <c:v>5482.78</c:v>
                </c:pt>
                <c:pt idx="470">
                  <c:v>5490.76</c:v>
                </c:pt>
                <c:pt idx="471">
                  <c:v>5476.95</c:v>
                </c:pt>
                <c:pt idx="472">
                  <c:v>5504.07</c:v>
                </c:pt>
                <c:pt idx="473">
                  <c:v>5533.16</c:v>
                </c:pt>
                <c:pt idx="474">
                  <c:v>5555.73</c:v>
                </c:pt>
                <c:pt idx="475">
                  <c:v>5521.69</c:v>
                </c:pt>
                <c:pt idx="476">
                  <c:v>5527.25</c:v>
                </c:pt>
                <c:pt idx="477">
                  <c:v>5542.22</c:v>
                </c:pt>
                <c:pt idx="478">
                  <c:v>5521.67</c:v>
                </c:pt>
                <c:pt idx="479">
                  <c:v>5508.93</c:v>
                </c:pt>
                <c:pt idx="480">
                  <c:v>5472.8</c:v>
                </c:pt>
                <c:pt idx="481">
                  <c:v>5459.96</c:v>
                </c:pt>
                <c:pt idx="482">
                  <c:v>5410.36</c:v>
                </c:pt>
                <c:pt idx="483">
                  <c:v>5403.65</c:v>
                </c:pt>
                <c:pt idx="484">
                  <c:v>5394.21</c:v>
                </c:pt>
                <c:pt idx="485">
                  <c:v>5408.75</c:v>
                </c:pt>
                <c:pt idx="486">
                  <c:v>5395.78</c:v>
                </c:pt>
                <c:pt idx="487">
                  <c:v>5416.39</c:v>
                </c:pt>
                <c:pt idx="488">
                  <c:v>5403.14</c:v>
                </c:pt>
                <c:pt idx="489">
                  <c:v>5404.35</c:v>
                </c:pt>
                <c:pt idx="490">
                  <c:v>5392.25</c:v>
                </c:pt>
                <c:pt idx="491">
                  <c:v>5571.05</c:v>
                </c:pt>
                <c:pt idx="492">
                  <c:v>6079.5</c:v>
                </c:pt>
                <c:pt idx="493">
                  <c:v>6628.34</c:v>
                </c:pt>
                <c:pt idx="494">
                  <c:v>6614.41</c:v>
                </c:pt>
                <c:pt idx="495">
                  <c:v>5777.99</c:v>
                </c:pt>
                <c:pt idx="496">
                  <c:v>5345.65</c:v>
                </c:pt>
                <c:pt idx="497">
                  <c:v>5225.0200000000004</c:v>
                </c:pt>
                <c:pt idx="498">
                  <c:v>5182.62</c:v>
                </c:pt>
                <c:pt idx="499">
                  <c:v>5298.35</c:v>
                </c:pt>
                <c:pt idx="500">
                  <c:v>5402.12</c:v>
                </c:pt>
                <c:pt idx="501">
                  <c:v>5423.09</c:v>
                </c:pt>
                <c:pt idx="502">
                  <c:v>5451.31</c:v>
                </c:pt>
                <c:pt idx="503">
                  <c:v>5449.81</c:v>
                </c:pt>
                <c:pt idx="504">
                  <c:v>5470.14</c:v>
                </c:pt>
                <c:pt idx="505">
                  <c:v>5470.96</c:v>
                </c:pt>
                <c:pt idx="506">
                  <c:v>5481.41</c:v>
                </c:pt>
                <c:pt idx="507">
                  <c:v>5483.12</c:v>
                </c:pt>
                <c:pt idx="508">
                  <c:v>5499.16</c:v>
                </c:pt>
                <c:pt idx="509">
                  <c:v>5502.22</c:v>
                </c:pt>
                <c:pt idx="510">
                  <c:v>5512.76</c:v>
                </c:pt>
                <c:pt idx="511">
                  <c:v>5527.09</c:v>
                </c:pt>
                <c:pt idx="512">
                  <c:v>5543.11</c:v>
                </c:pt>
                <c:pt idx="513">
                  <c:v>5566.73</c:v>
                </c:pt>
                <c:pt idx="514">
                  <c:v>5584.53</c:v>
                </c:pt>
                <c:pt idx="515">
                  <c:v>5608.96</c:v>
                </c:pt>
                <c:pt idx="516">
                  <c:v>5622.95</c:v>
                </c:pt>
                <c:pt idx="517">
                  <c:v>5678.35</c:v>
                </c:pt>
                <c:pt idx="518">
                  <c:v>5694.36</c:v>
                </c:pt>
                <c:pt idx="519">
                  <c:v>5720.6</c:v>
                </c:pt>
                <c:pt idx="520">
                  <c:v>5729.53</c:v>
                </c:pt>
                <c:pt idx="521">
                  <c:v>5757.48</c:v>
                </c:pt>
                <c:pt idx="522">
                  <c:v>5753.3</c:v>
                </c:pt>
                <c:pt idx="523">
                  <c:v>5755.03</c:v>
                </c:pt>
                <c:pt idx="524">
                  <c:v>5724.19</c:v>
                </c:pt>
                <c:pt idx="525">
                  <c:v>5694.6</c:v>
                </c:pt>
                <c:pt idx="526">
                  <c:v>5642.41</c:v>
                </c:pt>
                <c:pt idx="527">
                  <c:v>5588.22</c:v>
                </c:pt>
                <c:pt idx="528">
                  <c:v>5554.5</c:v>
                </c:pt>
                <c:pt idx="529">
                  <c:v>5516.96</c:v>
                </c:pt>
                <c:pt idx="530">
                  <c:v>5499.23</c:v>
                </c:pt>
                <c:pt idx="531">
                  <c:v>5477.01</c:v>
                </c:pt>
                <c:pt idx="532">
                  <c:v>5487.43</c:v>
                </c:pt>
                <c:pt idx="533">
                  <c:v>5470.39</c:v>
                </c:pt>
                <c:pt idx="534">
                  <c:v>5482.77</c:v>
                </c:pt>
                <c:pt idx="535">
                  <c:v>5466.54</c:v>
                </c:pt>
                <c:pt idx="536">
                  <c:v>5484.39</c:v>
                </c:pt>
                <c:pt idx="537">
                  <c:v>5475.74</c:v>
                </c:pt>
                <c:pt idx="538">
                  <c:v>5490.67</c:v>
                </c:pt>
                <c:pt idx="539">
                  <c:v>5484.13</c:v>
                </c:pt>
                <c:pt idx="540">
                  <c:v>5494.93</c:v>
                </c:pt>
                <c:pt idx="541">
                  <c:v>5502.21</c:v>
                </c:pt>
                <c:pt idx="542">
                  <c:v>5516.36</c:v>
                </c:pt>
                <c:pt idx="543">
                  <c:v>5523.49</c:v>
                </c:pt>
                <c:pt idx="544">
                  <c:v>5524.28</c:v>
                </c:pt>
                <c:pt idx="545">
                  <c:v>5533.49</c:v>
                </c:pt>
                <c:pt idx="546">
                  <c:v>5532.15</c:v>
                </c:pt>
                <c:pt idx="547">
                  <c:v>5549.96</c:v>
                </c:pt>
                <c:pt idx="548">
                  <c:v>5545.49</c:v>
                </c:pt>
                <c:pt idx="549">
                  <c:v>5558.5</c:v>
                </c:pt>
                <c:pt idx="550">
                  <c:v>5552.25</c:v>
                </c:pt>
                <c:pt idx="551">
                  <c:v>5564.23</c:v>
                </c:pt>
                <c:pt idx="552">
                  <c:v>5550.49</c:v>
                </c:pt>
                <c:pt idx="553">
                  <c:v>5574.14</c:v>
                </c:pt>
                <c:pt idx="554">
                  <c:v>5562.42</c:v>
                </c:pt>
                <c:pt idx="555">
                  <c:v>5569.4</c:v>
                </c:pt>
                <c:pt idx="556">
                  <c:v>5568.35</c:v>
                </c:pt>
                <c:pt idx="557">
                  <c:v>5615</c:v>
                </c:pt>
                <c:pt idx="558">
                  <c:v>5643.36</c:v>
                </c:pt>
                <c:pt idx="559">
                  <c:v>5658.28</c:v>
                </c:pt>
                <c:pt idx="560">
                  <c:v>5626.36</c:v>
                </c:pt>
                <c:pt idx="561">
                  <c:v>5653.61</c:v>
                </c:pt>
                <c:pt idx="562">
                  <c:v>5662.77</c:v>
                </c:pt>
                <c:pt idx="563">
                  <c:v>5631.76</c:v>
                </c:pt>
                <c:pt idx="564">
                  <c:v>5638.84</c:v>
                </c:pt>
                <c:pt idx="565">
                  <c:v>5612.37</c:v>
                </c:pt>
                <c:pt idx="566">
                  <c:v>5598.04</c:v>
                </c:pt>
                <c:pt idx="567">
                  <c:v>5553.83</c:v>
                </c:pt>
                <c:pt idx="568">
                  <c:v>5563.18</c:v>
                </c:pt>
                <c:pt idx="569">
                  <c:v>5549.03</c:v>
                </c:pt>
                <c:pt idx="570">
                  <c:v>5572.89</c:v>
                </c:pt>
                <c:pt idx="571">
                  <c:v>5563.86</c:v>
                </c:pt>
                <c:pt idx="572">
                  <c:v>5575.01</c:v>
                </c:pt>
                <c:pt idx="573">
                  <c:v>5571.27</c:v>
                </c:pt>
                <c:pt idx="574">
                  <c:v>5546.65</c:v>
                </c:pt>
                <c:pt idx="575">
                  <c:v>5591.43</c:v>
                </c:pt>
                <c:pt idx="576">
                  <c:v>5890.95</c:v>
                </c:pt>
                <c:pt idx="577">
                  <c:v>6612.76</c:v>
                </c:pt>
                <c:pt idx="578">
                  <c:v>6980.92</c:v>
                </c:pt>
                <c:pt idx="579">
                  <c:v>6527.46</c:v>
                </c:pt>
                <c:pt idx="580">
                  <c:v>5576.79</c:v>
                </c:pt>
                <c:pt idx="581">
                  <c:v>5406</c:v>
                </c:pt>
                <c:pt idx="582">
                  <c:v>5320.19</c:v>
                </c:pt>
                <c:pt idx="583">
                  <c:v>5446.69</c:v>
                </c:pt>
                <c:pt idx="584">
                  <c:v>5553.18</c:v>
                </c:pt>
                <c:pt idx="585">
                  <c:v>5610.95</c:v>
                </c:pt>
                <c:pt idx="586">
                  <c:v>5603.11</c:v>
                </c:pt>
                <c:pt idx="587">
                  <c:v>5629.27</c:v>
                </c:pt>
                <c:pt idx="588">
                  <c:v>5634.9</c:v>
                </c:pt>
                <c:pt idx="589">
                  <c:v>5647.13</c:v>
                </c:pt>
                <c:pt idx="590">
                  <c:v>5647.5</c:v>
                </c:pt>
                <c:pt idx="591">
                  <c:v>5655.68</c:v>
                </c:pt>
                <c:pt idx="592">
                  <c:v>5668.4</c:v>
                </c:pt>
                <c:pt idx="593">
                  <c:v>5680.07</c:v>
                </c:pt>
                <c:pt idx="594">
                  <c:v>5690.06</c:v>
                </c:pt>
                <c:pt idx="595">
                  <c:v>5693.04</c:v>
                </c:pt>
                <c:pt idx="596">
                  <c:v>5730.44</c:v>
                </c:pt>
                <c:pt idx="597">
                  <c:v>5741.15</c:v>
                </c:pt>
                <c:pt idx="598">
                  <c:v>5783.25</c:v>
                </c:pt>
                <c:pt idx="599">
                  <c:v>5797.08</c:v>
                </c:pt>
                <c:pt idx="600">
                  <c:v>5835.07</c:v>
                </c:pt>
                <c:pt idx="601">
                  <c:v>5852.81</c:v>
                </c:pt>
                <c:pt idx="602">
                  <c:v>5890.5</c:v>
                </c:pt>
                <c:pt idx="603">
                  <c:v>5913.9</c:v>
                </c:pt>
                <c:pt idx="604">
                  <c:v>5949.55</c:v>
                </c:pt>
                <c:pt idx="605">
                  <c:v>5971.18</c:v>
                </c:pt>
                <c:pt idx="606">
                  <c:v>5981.58</c:v>
                </c:pt>
                <c:pt idx="607">
                  <c:v>5982.69</c:v>
                </c:pt>
                <c:pt idx="608">
                  <c:v>5974.01</c:v>
                </c:pt>
                <c:pt idx="609">
                  <c:v>5949.19</c:v>
                </c:pt>
                <c:pt idx="610">
                  <c:v>5898.02</c:v>
                </c:pt>
                <c:pt idx="611">
                  <c:v>5850.58</c:v>
                </c:pt>
                <c:pt idx="612">
                  <c:v>5792.26</c:v>
                </c:pt>
                <c:pt idx="613">
                  <c:v>5759.1</c:v>
                </c:pt>
                <c:pt idx="614">
                  <c:v>5721.38</c:v>
                </c:pt>
                <c:pt idx="615">
                  <c:v>5715.36</c:v>
                </c:pt>
                <c:pt idx="616">
                  <c:v>5689.44</c:v>
                </c:pt>
                <c:pt idx="617">
                  <c:v>5698.39</c:v>
                </c:pt>
                <c:pt idx="618">
                  <c:v>5687.26</c:v>
                </c:pt>
                <c:pt idx="619">
                  <c:v>5679.87</c:v>
                </c:pt>
                <c:pt idx="620">
                  <c:v>5679.16</c:v>
                </c:pt>
                <c:pt idx="621">
                  <c:v>5693.11</c:v>
                </c:pt>
                <c:pt idx="622">
                  <c:v>5697.94</c:v>
                </c:pt>
                <c:pt idx="623">
                  <c:v>5690.95</c:v>
                </c:pt>
                <c:pt idx="624">
                  <c:v>5691.18</c:v>
                </c:pt>
                <c:pt idx="625">
                  <c:v>5693.55</c:v>
                </c:pt>
                <c:pt idx="626">
                  <c:v>5701.88</c:v>
                </c:pt>
                <c:pt idx="627">
                  <c:v>5694.09</c:v>
                </c:pt>
                <c:pt idx="628">
                  <c:v>5701.67</c:v>
                </c:pt>
                <c:pt idx="629">
                  <c:v>5697.32</c:v>
                </c:pt>
                <c:pt idx="630">
                  <c:v>5710.49</c:v>
                </c:pt>
                <c:pt idx="631">
                  <c:v>5703.44</c:v>
                </c:pt>
                <c:pt idx="632">
                  <c:v>5720.8</c:v>
                </c:pt>
                <c:pt idx="633">
                  <c:v>5704.13</c:v>
                </c:pt>
                <c:pt idx="634">
                  <c:v>5716.72</c:v>
                </c:pt>
                <c:pt idx="635">
                  <c:v>5709.9</c:v>
                </c:pt>
                <c:pt idx="636">
                  <c:v>5720.27</c:v>
                </c:pt>
                <c:pt idx="637">
                  <c:v>5705.37</c:v>
                </c:pt>
                <c:pt idx="638">
                  <c:v>5707.63</c:v>
                </c:pt>
                <c:pt idx="639">
                  <c:v>5705.02</c:v>
                </c:pt>
                <c:pt idx="640">
                  <c:v>5698.03</c:v>
                </c:pt>
                <c:pt idx="641">
                  <c:v>5701.07</c:v>
                </c:pt>
                <c:pt idx="642">
                  <c:v>5699.4</c:v>
                </c:pt>
                <c:pt idx="643">
                  <c:v>5704.59</c:v>
                </c:pt>
                <c:pt idx="644">
                  <c:v>5695.65</c:v>
                </c:pt>
                <c:pt idx="645">
                  <c:v>5707.39</c:v>
                </c:pt>
                <c:pt idx="646">
                  <c:v>5744.86</c:v>
                </c:pt>
                <c:pt idx="647">
                  <c:v>5777.98</c:v>
                </c:pt>
                <c:pt idx="648">
                  <c:v>5765.6</c:v>
                </c:pt>
                <c:pt idx="649">
                  <c:v>5753.15</c:v>
                </c:pt>
                <c:pt idx="650">
                  <c:v>5762.6</c:v>
                </c:pt>
                <c:pt idx="651">
                  <c:v>5771.09</c:v>
                </c:pt>
                <c:pt idx="652">
                  <c:v>5745.26</c:v>
                </c:pt>
                <c:pt idx="653">
                  <c:v>5734.59</c:v>
                </c:pt>
                <c:pt idx="654">
                  <c:v>5709.88</c:v>
                </c:pt>
                <c:pt idx="655">
                  <c:v>5663.27</c:v>
                </c:pt>
                <c:pt idx="656">
                  <c:v>5635.11</c:v>
                </c:pt>
                <c:pt idx="657">
                  <c:v>5635</c:v>
                </c:pt>
                <c:pt idx="658">
                  <c:v>5638.85</c:v>
                </c:pt>
                <c:pt idx="659">
                  <c:v>5631.65</c:v>
                </c:pt>
                <c:pt idx="660">
                  <c:v>5636.19</c:v>
                </c:pt>
                <c:pt idx="661">
                  <c:v>5619.71</c:v>
                </c:pt>
                <c:pt idx="662">
                  <c:v>5625.09</c:v>
                </c:pt>
                <c:pt idx="663">
                  <c:v>5578.98</c:v>
                </c:pt>
                <c:pt idx="664">
                  <c:v>5643.8</c:v>
                </c:pt>
                <c:pt idx="665">
                  <c:v>5973.94</c:v>
                </c:pt>
                <c:pt idx="666">
                  <c:v>6708.53</c:v>
                </c:pt>
                <c:pt idx="667">
                  <c:v>7005.01</c:v>
                </c:pt>
                <c:pt idx="668">
                  <c:v>6446.95</c:v>
                </c:pt>
                <c:pt idx="669">
                  <c:v>5558.27</c:v>
                </c:pt>
                <c:pt idx="670">
                  <c:v>5429.73</c:v>
                </c:pt>
                <c:pt idx="671">
                  <c:v>5360.91</c:v>
                </c:pt>
                <c:pt idx="672">
                  <c:v>5469.88</c:v>
                </c:pt>
                <c:pt idx="673">
                  <c:v>5591.28</c:v>
                </c:pt>
                <c:pt idx="674">
                  <c:v>5638.54</c:v>
                </c:pt>
                <c:pt idx="675">
                  <c:v>5656.99</c:v>
                </c:pt>
                <c:pt idx="676">
                  <c:v>5660.54</c:v>
                </c:pt>
                <c:pt idx="677">
                  <c:v>5677.99</c:v>
                </c:pt>
                <c:pt idx="678">
                  <c:v>5671.58</c:v>
                </c:pt>
                <c:pt idx="679">
                  <c:v>5693.42</c:v>
                </c:pt>
                <c:pt idx="680">
                  <c:v>5693.24</c:v>
                </c:pt>
                <c:pt idx="681">
                  <c:v>5709.08</c:v>
                </c:pt>
                <c:pt idx="682">
                  <c:v>5707.95</c:v>
                </c:pt>
                <c:pt idx="683">
                  <c:v>5728.33</c:v>
                </c:pt>
                <c:pt idx="684">
                  <c:v>5741.71</c:v>
                </c:pt>
                <c:pt idx="685">
                  <c:v>5762.79</c:v>
                </c:pt>
                <c:pt idx="686">
                  <c:v>5770.04</c:v>
                </c:pt>
                <c:pt idx="687">
                  <c:v>5787.99</c:v>
                </c:pt>
                <c:pt idx="688">
                  <c:v>5820.35</c:v>
                </c:pt>
                <c:pt idx="689">
                  <c:v>5848.03</c:v>
                </c:pt>
                <c:pt idx="690">
                  <c:v>5881.46</c:v>
                </c:pt>
                <c:pt idx="691">
                  <c:v>5918.17</c:v>
                </c:pt>
                <c:pt idx="692">
                  <c:v>5951.7</c:v>
                </c:pt>
                <c:pt idx="693">
                  <c:v>5953.86</c:v>
                </c:pt>
                <c:pt idx="694">
                  <c:v>5983.87</c:v>
                </c:pt>
                <c:pt idx="695">
                  <c:v>5977.51</c:v>
                </c:pt>
                <c:pt idx="696">
                  <c:v>5996.35</c:v>
                </c:pt>
                <c:pt idx="697">
                  <c:v>5974.02</c:v>
                </c:pt>
                <c:pt idx="698">
                  <c:v>5956.67</c:v>
                </c:pt>
                <c:pt idx="699">
                  <c:v>5896.62</c:v>
                </c:pt>
                <c:pt idx="700">
                  <c:v>5856.96</c:v>
                </c:pt>
                <c:pt idx="701">
                  <c:v>5797.8</c:v>
                </c:pt>
                <c:pt idx="702">
                  <c:v>5758.28</c:v>
                </c:pt>
                <c:pt idx="703">
                  <c:v>5725.02</c:v>
                </c:pt>
                <c:pt idx="704">
                  <c:v>5692.98</c:v>
                </c:pt>
                <c:pt idx="705">
                  <c:v>5679.5</c:v>
                </c:pt>
                <c:pt idx="706">
                  <c:v>5665.99</c:v>
                </c:pt>
                <c:pt idx="707">
                  <c:v>5667.69</c:v>
                </c:pt>
                <c:pt idx="708">
                  <c:v>5657.47</c:v>
                </c:pt>
                <c:pt idx="709">
                  <c:v>5667.97</c:v>
                </c:pt>
                <c:pt idx="710">
                  <c:v>5651.48</c:v>
                </c:pt>
                <c:pt idx="711">
                  <c:v>5659.78</c:v>
                </c:pt>
                <c:pt idx="712">
                  <c:v>5649.87</c:v>
                </c:pt>
                <c:pt idx="713">
                  <c:v>5664.12</c:v>
                </c:pt>
                <c:pt idx="714">
                  <c:v>5655.13</c:v>
                </c:pt>
                <c:pt idx="715">
                  <c:v>5667.44</c:v>
                </c:pt>
                <c:pt idx="716">
                  <c:v>5664.2</c:v>
                </c:pt>
                <c:pt idx="717">
                  <c:v>5678.45</c:v>
                </c:pt>
                <c:pt idx="718">
                  <c:v>5674.86</c:v>
                </c:pt>
                <c:pt idx="719">
                  <c:v>5681.61</c:v>
                </c:pt>
                <c:pt idx="720">
                  <c:v>5687.37</c:v>
                </c:pt>
                <c:pt idx="721">
                  <c:v>5682.47</c:v>
                </c:pt>
                <c:pt idx="722">
                  <c:v>5683.73</c:v>
                </c:pt>
                <c:pt idx="723">
                  <c:v>5680.64</c:v>
                </c:pt>
                <c:pt idx="724">
                  <c:v>5688.31</c:v>
                </c:pt>
                <c:pt idx="725">
                  <c:v>5674.98</c:v>
                </c:pt>
                <c:pt idx="726">
                  <c:v>5682.7</c:v>
                </c:pt>
                <c:pt idx="727">
                  <c:v>5672.13</c:v>
                </c:pt>
                <c:pt idx="728">
                  <c:v>5679.36</c:v>
                </c:pt>
                <c:pt idx="729">
                  <c:v>5663</c:v>
                </c:pt>
                <c:pt idx="730">
                  <c:v>5676.74</c:v>
                </c:pt>
                <c:pt idx="731">
                  <c:v>5664.96</c:v>
                </c:pt>
                <c:pt idx="732">
                  <c:v>5661.33</c:v>
                </c:pt>
                <c:pt idx="733">
                  <c:v>5660.92</c:v>
                </c:pt>
                <c:pt idx="734">
                  <c:v>5665</c:v>
                </c:pt>
                <c:pt idx="735">
                  <c:v>5657.05</c:v>
                </c:pt>
                <c:pt idx="736">
                  <c:v>5656.15</c:v>
                </c:pt>
                <c:pt idx="737">
                  <c:v>5664.77</c:v>
                </c:pt>
                <c:pt idx="738">
                  <c:v>5684.15</c:v>
                </c:pt>
                <c:pt idx="739">
                  <c:v>5732.61</c:v>
                </c:pt>
                <c:pt idx="740">
                  <c:v>5732.14</c:v>
                </c:pt>
                <c:pt idx="741">
                  <c:v>5705.11</c:v>
                </c:pt>
                <c:pt idx="742">
                  <c:v>5706.86</c:v>
                </c:pt>
                <c:pt idx="743">
                  <c:v>5726.16</c:v>
                </c:pt>
                <c:pt idx="744">
                  <c:v>5688.53</c:v>
                </c:pt>
                <c:pt idx="745">
                  <c:v>5691.49</c:v>
                </c:pt>
                <c:pt idx="746">
                  <c:v>5653.2</c:v>
                </c:pt>
                <c:pt idx="747">
                  <c:v>5643.96</c:v>
                </c:pt>
                <c:pt idx="748">
                  <c:v>5588.08</c:v>
                </c:pt>
                <c:pt idx="749">
                  <c:v>5598.62</c:v>
                </c:pt>
                <c:pt idx="750">
                  <c:v>5589.48</c:v>
                </c:pt>
                <c:pt idx="751">
                  <c:v>5586.15</c:v>
                </c:pt>
                <c:pt idx="752">
                  <c:v>5590.09</c:v>
                </c:pt>
                <c:pt idx="753">
                  <c:v>5587.73</c:v>
                </c:pt>
                <c:pt idx="754">
                  <c:v>5581.59</c:v>
                </c:pt>
                <c:pt idx="755">
                  <c:v>5547.66</c:v>
                </c:pt>
                <c:pt idx="756">
                  <c:v>5539.64</c:v>
                </c:pt>
                <c:pt idx="757">
                  <c:v>5721.64</c:v>
                </c:pt>
                <c:pt idx="758">
                  <c:v>6388.3</c:v>
                </c:pt>
                <c:pt idx="759">
                  <c:v>6861.27</c:v>
                </c:pt>
                <c:pt idx="760">
                  <c:v>6741.1</c:v>
                </c:pt>
                <c:pt idx="761">
                  <c:v>5751.91</c:v>
                </c:pt>
                <c:pt idx="762">
                  <c:v>5408.38</c:v>
                </c:pt>
                <c:pt idx="763">
                  <c:v>5296.34</c:v>
                </c:pt>
                <c:pt idx="764">
                  <c:v>5347.81</c:v>
                </c:pt>
                <c:pt idx="765">
                  <c:v>5466.81</c:v>
                </c:pt>
                <c:pt idx="766">
                  <c:v>5546.51</c:v>
                </c:pt>
                <c:pt idx="767">
                  <c:v>5564.22</c:v>
                </c:pt>
                <c:pt idx="768">
                  <c:v>5574.07</c:v>
                </c:pt>
                <c:pt idx="769">
                  <c:v>5590.54</c:v>
                </c:pt>
                <c:pt idx="770">
                  <c:v>5594.4</c:v>
                </c:pt>
                <c:pt idx="771">
                  <c:v>5607.83</c:v>
                </c:pt>
                <c:pt idx="772">
                  <c:v>5602.58</c:v>
                </c:pt>
                <c:pt idx="773">
                  <c:v>5609</c:v>
                </c:pt>
                <c:pt idx="774">
                  <c:v>5601.42</c:v>
                </c:pt>
                <c:pt idx="775">
                  <c:v>5621.83</c:v>
                </c:pt>
                <c:pt idx="776">
                  <c:v>5625.54</c:v>
                </c:pt>
                <c:pt idx="777">
                  <c:v>5646.12</c:v>
                </c:pt>
                <c:pt idx="778">
                  <c:v>5646.1</c:v>
                </c:pt>
                <c:pt idx="779">
                  <c:v>5681.11</c:v>
                </c:pt>
                <c:pt idx="780">
                  <c:v>5700.4</c:v>
                </c:pt>
                <c:pt idx="781">
                  <c:v>5724.43</c:v>
                </c:pt>
                <c:pt idx="782">
                  <c:v>5745.06</c:v>
                </c:pt>
                <c:pt idx="783">
                  <c:v>5769.83</c:v>
                </c:pt>
                <c:pt idx="784">
                  <c:v>5798.79</c:v>
                </c:pt>
                <c:pt idx="785">
                  <c:v>5824.07</c:v>
                </c:pt>
                <c:pt idx="786">
                  <c:v>5839.67</c:v>
                </c:pt>
                <c:pt idx="787">
                  <c:v>5844.62</c:v>
                </c:pt>
                <c:pt idx="788">
                  <c:v>5858.54</c:v>
                </c:pt>
                <c:pt idx="789">
                  <c:v>5850.27</c:v>
                </c:pt>
                <c:pt idx="790">
                  <c:v>5834.67</c:v>
                </c:pt>
                <c:pt idx="791">
                  <c:v>5780.28</c:v>
                </c:pt>
                <c:pt idx="792">
                  <c:v>5741.24</c:v>
                </c:pt>
                <c:pt idx="793">
                  <c:v>5683.48</c:v>
                </c:pt>
                <c:pt idx="794">
                  <c:v>5643.67</c:v>
                </c:pt>
                <c:pt idx="795">
                  <c:v>5589.59</c:v>
                </c:pt>
                <c:pt idx="796">
                  <c:v>5570.4</c:v>
                </c:pt>
                <c:pt idx="797">
                  <c:v>5544.98</c:v>
                </c:pt>
                <c:pt idx="798">
                  <c:v>5545.21</c:v>
                </c:pt>
                <c:pt idx="799">
                  <c:v>5532.57</c:v>
                </c:pt>
                <c:pt idx="800">
                  <c:v>5529.58</c:v>
                </c:pt>
                <c:pt idx="801">
                  <c:v>5524.98</c:v>
                </c:pt>
                <c:pt idx="802">
                  <c:v>5522.21</c:v>
                </c:pt>
                <c:pt idx="803">
                  <c:v>5520.55</c:v>
                </c:pt>
                <c:pt idx="804">
                  <c:v>5508.81</c:v>
                </c:pt>
                <c:pt idx="805">
                  <c:v>5522.15</c:v>
                </c:pt>
                <c:pt idx="806">
                  <c:v>5513.52</c:v>
                </c:pt>
                <c:pt idx="807">
                  <c:v>5529.12</c:v>
                </c:pt>
                <c:pt idx="808">
                  <c:v>5514.11</c:v>
                </c:pt>
                <c:pt idx="809">
                  <c:v>5534.26</c:v>
                </c:pt>
                <c:pt idx="810">
                  <c:v>5516.99</c:v>
                </c:pt>
                <c:pt idx="811">
                  <c:v>5527.79</c:v>
                </c:pt>
                <c:pt idx="812">
                  <c:v>5531.86</c:v>
                </c:pt>
                <c:pt idx="813">
                  <c:v>5545.99</c:v>
                </c:pt>
                <c:pt idx="814">
                  <c:v>5535.65</c:v>
                </c:pt>
                <c:pt idx="815">
                  <c:v>5536.16</c:v>
                </c:pt>
                <c:pt idx="816">
                  <c:v>5528.23</c:v>
                </c:pt>
                <c:pt idx="817">
                  <c:v>5523.22</c:v>
                </c:pt>
                <c:pt idx="818">
                  <c:v>5530.23</c:v>
                </c:pt>
                <c:pt idx="819">
                  <c:v>5524.27</c:v>
                </c:pt>
                <c:pt idx="820">
                  <c:v>5515.59</c:v>
                </c:pt>
                <c:pt idx="821">
                  <c:v>5510.65</c:v>
                </c:pt>
                <c:pt idx="822">
                  <c:v>5521.93</c:v>
                </c:pt>
                <c:pt idx="823">
                  <c:v>5502.32</c:v>
                </c:pt>
                <c:pt idx="824">
                  <c:v>5506.23</c:v>
                </c:pt>
                <c:pt idx="825">
                  <c:v>5481.09</c:v>
                </c:pt>
                <c:pt idx="826">
                  <c:v>5492.42</c:v>
                </c:pt>
                <c:pt idx="827">
                  <c:v>5481.51</c:v>
                </c:pt>
                <c:pt idx="828">
                  <c:v>5491.24</c:v>
                </c:pt>
                <c:pt idx="829">
                  <c:v>5488.96</c:v>
                </c:pt>
                <c:pt idx="830">
                  <c:v>5508.36</c:v>
                </c:pt>
                <c:pt idx="831">
                  <c:v>5558.5</c:v>
                </c:pt>
                <c:pt idx="832">
                  <c:v>5569.18</c:v>
                </c:pt>
                <c:pt idx="833">
                  <c:v>5538.95</c:v>
                </c:pt>
                <c:pt idx="834">
                  <c:v>5536.47</c:v>
                </c:pt>
                <c:pt idx="835">
                  <c:v>5553.1</c:v>
                </c:pt>
                <c:pt idx="836">
                  <c:v>5540.98</c:v>
                </c:pt>
                <c:pt idx="837">
                  <c:v>5538.43</c:v>
                </c:pt>
                <c:pt idx="838">
                  <c:v>5510.02</c:v>
                </c:pt>
                <c:pt idx="839">
                  <c:v>5493.9</c:v>
                </c:pt>
                <c:pt idx="840">
                  <c:v>5441.96</c:v>
                </c:pt>
                <c:pt idx="841">
                  <c:v>5435.46</c:v>
                </c:pt>
                <c:pt idx="842">
                  <c:v>5422.45</c:v>
                </c:pt>
                <c:pt idx="843">
                  <c:v>5438.04</c:v>
                </c:pt>
                <c:pt idx="844">
                  <c:v>5415.45</c:v>
                </c:pt>
                <c:pt idx="845">
                  <c:v>5428.34</c:v>
                </c:pt>
                <c:pt idx="846">
                  <c:v>5420.93</c:v>
                </c:pt>
                <c:pt idx="847">
                  <c:v>5416.33</c:v>
                </c:pt>
                <c:pt idx="848">
                  <c:v>5375.34</c:v>
                </c:pt>
                <c:pt idx="849">
                  <c:v>5505.9</c:v>
                </c:pt>
                <c:pt idx="850">
                  <c:v>5982.27</c:v>
                </c:pt>
                <c:pt idx="851">
                  <c:v>6561.89</c:v>
                </c:pt>
                <c:pt idx="852">
                  <c:v>6656.23</c:v>
                </c:pt>
                <c:pt idx="853">
                  <c:v>5840.89</c:v>
                </c:pt>
                <c:pt idx="854">
                  <c:v>5363.03</c:v>
                </c:pt>
                <c:pt idx="855">
                  <c:v>5235.78</c:v>
                </c:pt>
                <c:pt idx="856">
                  <c:v>5149.6000000000004</c:v>
                </c:pt>
                <c:pt idx="857">
                  <c:v>5240.6899999999996</c:v>
                </c:pt>
                <c:pt idx="858">
                  <c:v>5351.2</c:v>
                </c:pt>
                <c:pt idx="859">
                  <c:v>5387.48</c:v>
                </c:pt>
                <c:pt idx="860">
                  <c:v>5391.75</c:v>
                </c:pt>
                <c:pt idx="861">
                  <c:v>5399.29</c:v>
                </c:pt>
                <c:pt idx="862">
                  <c:v>5419.27</c:v>
                </c:pt>
                <c:pt idx="863">
                  <c:v>5427.57</c:v>
                </c:pt>
                <c:pt idx="864">
                  <c:v>5423.35</c:v>
                </c:pt>
                <c:pt idx="865">
                  <c:v>5431.12</c:v>
                </c:pt>
                <c:pt idx="866">
                  <c:v>5446.88</c:v>
                </c:pt>
                <c:pt idx="867">
                  <c:v>5457.22</c:v>
                </c:pt>
                <c:pt idx="868">
                  <c:v>5443.04</c:v>
                </c:pt>
                <c:pt idx="869">
                  <c:v>5464.46</c:v>
                </c:pt>
                <c:pt idx="870">
                  <c:v>5484.8</c:v>
                </c:pt>
                <c:pt idx="871">
                  <c:v>5508.72</c:v>
                </c:pt>
                <c:pt idx="872">
                  <c:v>5524.11</c:v>
                </c:pt>
                <c:pt idx="873">
                  <c:v>5547.79</c:v>
                </c:pt>
                <c:pt idx="874">
                  <c:v>5556.7</c:v>
                </c:pt>
                <c:pt idx="875">
                  <c:v>5605.35</c:v>
                </c:pt>
                <c:pt idx="876">
                  <c:v>5621.14</c:v>
                </c:pt>
                <c:pt idx="877">
                  <c:v>5642.24</c:v>
                </c:pt>
                <c:pt idx="878">
                  <c:v>5658.7</c:v>
                </c:pt>
                <c:pt idx="879">
                  <c:v>5666.97</c:v>
                </c:pt>
                <c:pt idx="880">
                  <c:v>5675.45</c:v>
                </c:pt>
                <c:pt idx="881">
                  <c:v>5670.68</c:v>
                </c:pt>
                <c:pt idx="882">
                  <c:v>5665.06</c:v>
                </c:pt>
                <c:pt idx="883">
                  <c:v>5629.96</c:v>
                </c:pt>
                <c:pt idx="884">
                  <c:v>5586.2</c:v>
                </c:pt>
                <c:pt idx="885">
                  <c:v>5537.1</c:v>
                </c:pt>
                <c:pt idx="886">
                  <c:v>5487.71</c:v>
                </c:pt>
                <c:pt idx="887">
                  <c:v>5450.72</c:v>
                </c:pt>
                <c:pt idx="888">
                  <c:v>5426.02</c:v>
                </c:pt>
                <c:pt idx="889">
                  <c:v>5390.17</c:v>
                </c:pt>
                <c:pt idx="890">
                  <c:v>5390.38</c:v>
                </c:pt>
                <c:pt idx="891">
                  <c:v>5369.99</c:v>
                </c:pt>
                <c:pt idx="892">
                  <c:v>5389.76</c:v>
                </c:pt>
                <c:pt idx="893">
                  <c:v>5363.27</c:v>
                </c:pt>
                <c:pt idx="894">
                  <c:v>5366.58</c:v>
                </c:pt>
                <c:pt idx="895">
                  <c:v>5364.41</c:v>
                </c:pt>
                <c:pt idx="896">
                  <c:v>5354.51</c:v>
                </c:pt>
                <c:pt idx="897">
                  <c:v>5340.33</c:v>
                </c:pt>
                <c:pt idx="898">
                  <c:v>5352.57</c:v>
                </c:pt>
                <c:pt idx="899">
                  <c:v>5352.18</c:v>
                </c:pt>
                <c:pt idx="900">
                  <c:v>5358.27</c:v>
                </c:pt>
                <c:pt idx="901">
                  <c:v>5367.34</c:v>
                </c:pt>
                <c:pt idx="902">
                  <c:v>5349.22</c:v>
                </c:pt>
                <c:pt idx="903">
                  <c:v>5370.68</c:v>
                </c:pt>
                <c:pt idx="904">
                  <c:v>5356.39</c:v>
                </c:pt>
                <c:pt idx="905">
                  <c:v>5364.96</c:v>
                </c:pt>
                <c:pt idx="906">
                  <c:v>5354.18</c:v>
                </c:pt>
                <c:pt idx="907">
                  <c:v>5367.01</c:v>
                </c:pt>
                <c:pt idx="908">
                  <c:v>5350.26</c:v>
                </c:pt>
                <c:pt idx="909">
                  <c:v>5358.34</c:v>
                </c:pt>
                <c:pt idx="910">
                  <c:v>5336.09</c:v>
                </c:pt>
                <c:pt idx="911">
                  <c:v>5329.69</c:v>
                </c:pt>
                <c:pt idx="912">
                  <c:v>5331.71</c:v>
                </c:pt>
                <c:pt idx="913">
                  <c:v>5331.77</c:v>
                </c:pt>
                <c:pt idx="914">
                  <c:v>5320.98</c:v>
                </c:pt>
                <c:pt idx="915">
                  <c:v>5308.53</c:v>
                </c:pt>
                <c:pt idx="916">
                  <c:v>5321.05</c:v>
                </c:pt>
                <c:pt idx="917">
                  <c:v>5302.32</c:v>
                </c:pt>
                <c:pt idx="918">
                  <c:v>5336.77</c:v>
                </c:pt>
                <c:pt idx="919">
                  <c:v>5365.52</c:v>
                </c:pt>
                <c:pt idx="920">
                  <c:v>5387.94</c:v>
                </c:pt>
                <c:pt idx="921">
                  <c:v>5340.27</c:v>
                </c:pt>
                <c:pt idx="922">
                  <c:v>5375.97</c:v>
                </c:pt>
                <c:pt idx="923">
                  <c:v>5373.1</c:v>
                </c:pt>
                <c:pt idx="924">
                  <c:v>5352.52</c:v>
                </c:pt>
                <c:pt idx="925">
                  <c:v>5332.05</c:v>
                </c:pt>
                <c:pt idx="926">
                  <c:v>5325.03</c:v>
                </c:pt>
                <c:pt idx="927">
                  <c:v>5297.42</c:v>
                </c:pt>
                <c:pt idx="928">
                  <c:v>5264.49</c:v>
                </c:pt>
                <c:pt idx="929">
                  <c:v>5249.61</c:v>
                </c:pt>
                <c:pt idx="930">
                  <c:v>5251.96</c:v>
                </c:pt>
                <c:pt idx="931">
                  <c:v>5252.16</c:v>
                </c:pt>
                <c:pt idx="932">
                  <c:v>5251.89</c:v>
                </c:pt>
                <c:pt idx="933">
                  <c:v>5253.31</c:v>
                </c:pt>
                <c:pt idx="934">
                  <c:v>5231.3900000000003</c:v>
                </c:pt>
                <c:pt idx="935">
                  <c:v>5216.6099999999997</c:v>
                </c:pt>
                <c:pt idx="936">
                  <c:v>5209.04</c:v>
                </c:pt>
                <c:pt idx="937">
                  <c:v>5387.44</c:v>
                </c:pt>
                <c:pt idx="938">
                  <c:v>5840.04</c:v>
                </c:pt>
                <c:pt idx="939">
                  <c:v>6372.86</c:v>
                </c:pt>
                <c:pt idx="940">
                  <c:v>6364.4</c:v>
                </c:pt>
                <c:pt idx="941">
                  <c:v>5594.49</c:v>
                </c:pt>
                <c:pt idx="942">
                  <c:v>5242.8</c:v>
                </c:pt>
                <c:pt idx="943">
                  <c:v>5102.53</c:v>
                </c:pt>
                <c:pt idx="944">
                  <c:v>4996.8500000000004</c:v>
                </c:pt>
                <c:pt idx="945">
                  <c:v>5054.97</c:v>
                </c:pt>
                <c:pt idx="946">
                  <c:v>5159.87</c:v>
                </c:pt>
                <c:pt idx="947">
                  <c:v>5223.03</c:v>
                </c:pt>
                <c:pt idx="948">
                  <c:v>5231.62</c:v>
                </c:pt>
                <c:pt idx="949">
                  <c:v>5235.21</c:v>
                </c:pt>
                <c:pt idx="950">
                  <c:v>5245.31</c:v>
                </c:pt>
                <c:pt idx="951">
                  <c:v>5250.06</c:v>
                </c:pt>
                <c:pt idx="952">
                  <c:v>5283.6</c:v>
                </c:pt>
                <c:pt idx="953">
                  <c:v>5271.02</c:v>
                </c:pt>
                <c:pt idx="954">
                  <c:v>5291.46</c:v>
                </c:pt>
                <c:pt idx="955">
                  <c:v>5283.42</c:v>
                </c:pt>
                <c:pt idx="956">
                  <c:v>5303.81</c:v>
                </c:pt>
                <c:pt idx="957">
                  <c:v>5303.02</c:v>
                </c:pt>
                <c:pt idx="958">
                  <c:v>5327.98</c:v>
                </c:pt>
                <c:pt idx="959">
                  <c:v>5345.34</c:v>
                </c:pt>
                <c:pt idx="960">
                  <c:v>5351.98</c:v>
                </c:pt>
                <c:pt idx="961">
                  <c:v>5394.75</c:v>
                </c:pt>
                <c:pt idx="962">
                  <c:v>5424.68</c:v>
                </c:pt>
                <c:pt idx="963">
                  <c:v>5451.68</c:v>
                </c:pt>
                <c:pt idx="964">
                  <c:v>5449.17</c:v>
                </c:pt>
                <c:pt idx="965">
                  <c:v>5485.23</c:v>
                </c:pt>
                <c:pt idx="966">
                  <c:v>5493.43</c:v>
                </c:pt>
                <c:pt idx="967">
                  <c:v>5523.99</c:v>
                </c:pt>
                <c:pt idx="968">
                  <c:v>5542.21</c:v>
                </c:pt>
                <c:pt idx="969">
                  <c:v>5516.98</c:v>
                </c:pt>
                <c:pt idx="970">
                  <c:v>5498.76</c:v>
                </c:pt>
                <c:pt idx="971">
                  <c:v>5486.76</c:v>
                </c:pt>
                <c:pt idx="972">
                  <c:v>5445.37</c:v>
                </c:pt>
                <c:pt idx="973">
                  <c:v>5408.5</c:v>
                </c:pt>
                <c:pt idx="974">
                  <c:v>5342.15</c:v>
                </c:pt>
                <c:pt idx="975">
                  <c:v>5324.99</c:v>
                </c:pt>
                <c:pt idx="976">
                  <c:v>5277.23</c:v>
                </c:pt>
                <c:pt idx="977">
                  <c:v>5258.15</c:v>
                </c:pt>
                <c:pt idx="978">
                  <c:v>5270.98</c:v>
                </c:pt>
                <c:pt idx="979">
                  <c:v>5255.8</c:v>
                </c:pt>
                <c:pt idx="980">
                  <c:v>5245.96</c:v>
                </c:pt>
                <c:pt idx="981">
                  <c:v>5241.17</c:v>
                </c:pt>
                <c:pt idx="982">
                  <c:v>5251.1</c:v>
                </c:pt>
                <c:pt idx="983">
                  <c:v>5232.0200000000004</c:v>
                </c:pt>
                <c:pt idx="984">
                  <c:v>5244.6</c:v>
                </c:pt>
                <c:pt idx="985">
                  <c:v>5225.41</c:v>
                </c:pt>
                <c:pt idx="986">
                  <c:v>5259.81</c:v>
                </c:pt>
                <c:pt idx="987">
                  <c:v>5238.5</c:v>
                </c:pt>
                <c:pt idx="988">
                  <c:v>5268.86</c:v>
                </c:pt>
                <c:pt idx="989">
                  <c:v>5256.31</c:v>
                </c:pt>
                <c:pt idx="990">
                  <c:v>5261.39</c:v>
                </c:pt>
                <c:pt idx="991">
                  <c:v>5265.24</c:v>
                </c:pt>
                <c:pt idx="992">
                  <c:v>5270.25</c:v>
                </c:pt>
                <c:pt idx="993">
                  <c:v>5277.96</c:v>
                </c:pt>
                <c:pt idx="994">
                  <c:v>5280.01</c:v>
                </c:pt>
                <c:pt idx="995">
                  <c:v>5282.85</c:v>
                </c:pt>
                <c:pt idx="996">
                  <c:v>5275.98</c:v>
                </c:pt>
                <c:pt idx="997">
                  <c:v>5266.46</c:v>
                </c:pt>
                <c:pt idx="998">
                  <c:v>5249.69</c:v>
                </c:pt>
                <c:pt idx="999">
                  <c:v>5267.21</c:v>
                </c:pt>
                <c:pt idx="1000">
                  <c:v>5271.37</c:v>
                </c:pt>
                <c:pt idx="1001">
                  <c:v>5271.81</c:v>
                </c:pt>
                <c:pt idx="1002">
                  <c:v>5238.49</c:v>
                </c:pt>
                <c:pt idx="1003">
                  <c:v>5282.74</c:v>
                </c:pt>
                <c:pt idx="1004">
                  <c:v>5296.73</c:v>
                </c:pt>
                <c:pt idx="1005">
                  <c:v>5324.41</c:v>
                </c:pt>
                <c:pt idx="1006">
                  <c:v>5287.29</c:v>
                </c:pt>
                <c:pt idx="1007">
                  <c:v>5295.33</c:v>
                </c:pt>
                <c:pt idx="1008">
                  <c:v>5306.75</c:v>
                </c:pt>
                <c:pt idx="1009">
                  <c:v>5284.18</c:v>
                </c:pt>
                <c:pt idx="1010">
                  <c:v>5275.37</c:v>
                </c:pt>
                <c:pt idx="1011">
                  <c:v>5243.96</c:v>
                </c:pt>
                <c:pt idx="1012">
                  <c:v>5246.67</c:v>
                </c:pt>
                <c:pt idx="1013">
                  <c:v>5189.18</c:v>
                </c:pt>
                <c:pt idx="1014">
                  <c:v>5187.1400000000003</c:v>
                </c:pt>
                <c:pt idx="1015">
                  <c:v>5174.55</c:v>
                </c:pt>
                <c:pt idx="1016">
                  <c:v>5173.66</c:v>
                </c:pt>
                <c:pt idx="1017">
                  <c:v>5157.97</c:v>
                </c:pt>
                <c:pt idx="1018">
                  <c:v>5170.04</c:v>
                </c:pt>
                <c:pt idx="1019">
                  <c:v>5163.6000000000004</c:v>
                </c:pt>
                <c:pt idx="1020">
                  <c:v>5152.3</c:v>
                </c:pt>
                <c:pt idx="1021">
                  <c:v>5144.5600000000004</c:v>
                </c:pt>
                <c:pt idx="1022">
                  <c:v>5327.26</c:v>
                </c:pt>
                <c:pt idx="1023">
                  <c:v>5829.05</c:v>
                </c:pt>
                <c:pt idx="1024">
                  <c:v>6334.52</c:v>
                </c:pt>
                <c:pt idx="1025">
                  <c:v>6324.39</c:v>
                </c:pt>
                <c:pt idx="1026">
                  <c:v>5518.95</c:v>
                </c:pt>
                <c:pt idx="1027">
                  <c:v>5156.18</c:v>
                </c:pt>
                <c:pt idx="1028">
                  <c:v>5008.38</c:v>
                </c:pt>
                <c:pt idx="1029">
                  <c:v>4928.99</c:v>
                </c:pt>
                <c:pt idx="1030">
                  <c:v>4995.71</c:v>
                </c:pt>
                <c:pt idx="1031">
                  <c:v>5115.91</c:v>
                </c:pt>
                <c:pt idx="1032">
                  <c:v>5150.5600000000004</c:v>
                </c:pt>
                <c:pt idx="1033">
                  <c:v>5171.26</c:v>
                </c:pt>
                <c:pt idx="1034">
                  <c:v>5170.2</c:v>
                </c:pt>
                <c:pt idx="1035">
                  <c:v>5183.4399999999996</c:v>
                </c:pt>
                <c:pt idx="1036">
                  <c:v>5190.26</c:v>
                </c:pt>
                <c:pt idx="1037">
                  <c:v>5202.2700000000004</c:v>
                </c:pt>
                <c:pt idx="1038">
                  <c:v>5197.1099999999997</c:v>
                </c:pt>
                <c:pt idx="1039">
                  <c:v>5212.95</c:v>
                </c:pt>
                <c:pt idx="1040">
                  <c:v>5216.87</c:v>
                </c:pt>
                <c:pt idx="1041">
                  <c:v>5227.1000000000004</c:v>
                </c:pt>
                <c:pt idx="1042">
                  <c:v>5240.04</c:v>
                </c:pt>
                <c:pt idx="1043">
                  <c:v>5251.07</c:v>
                </c:pt>
                <c:pt idx="1044">
                  <c:v>5277.2</c:v>
                </c:pt>
                <c:pt idx="1045">
                  <c:v>5290.29</c:v>
                </c:pt>
                <c:pt idx="1046">
                  <c:v>5321.01</c:v>
                </c:pt>
                <c:pt idx="1047">
                  <c:v>5338.77</c:v>
                </c:pt>
                <c:pt idx="1048">
                  <c:v>5369.76</c:v>
                </c:pt>
                <c:pt idx="1049">
                  <c:v>5398.4</c:v>
                </c:pt>
                <c:pt idx="1050">
                  <c:v>5436.54</c:v>
                </c:pt>
                <c:pt idx="1051">
                  <c:v>5434.79</c:v>
                </c:pt>
                <c:pt idx="1052">
                  <c:v>5451.6</c:v>
                </c:pt>
                <c:pt idx="1053">
                  <c:v>5441.83</c:v>
                </c:pt>
                <c:pt idx="1054">
                  <c:v>5455.52</c:v>
                </c:pt>
                <c:pt idx="1055">
                  <c:v>5435.42</c:v>
                </c:pt>
                <c:pt idx="1056">
                  <c:v>5407.78</c:v>
                </c:pt>
                <c:pt idx="1057">
                  <c:v>5356.17</c:v>
                </c:pt>
                <c:pt idx="1058">
                  <c:v>5304.41</c:v>
                </c:pt>
                <c:pt idx="1059">
                  <c:v>5263.02</c:v>
                </c:pt>
                <c:pt idx="1060">
                  <c:v>5224.03</c:v>
                </c:pt>
                <c:pt idx="1061">
                  <c:v>5207.8999999999996</c:v>
                </c:pt>
                <c:pt idx="1062">
                  <c:v>5190.3599999999997</c:v>
                </c:pt>
                <c:pt idx="1063">
                  <c:v>5182.1000000000004</c:v>
                </c:pt>
                <c:pt idx="1064">
                  <c:v>5159.18</c:v>
                </c:pt>
                <c:pt idx="1065">
                  <c:v>5181.21</c:v>
                </c:pt>
                <c:pt idx="1066">
                  <c:v>5156.46</c:v>
                </c:pt>
                <c:pt idx="1067">
                  <c:v>5172.3900000000003</c:v>
                </c:pt>
                <c:pt idx="1068">
                  <c:v>5160.3599999999997</c:v>
                </c:pt>
                <c:pt idx="1069">
                  <c:v>5164.22</c:v>
                </c:pt>
                <c:pt idx="1070">
                  <c:v>5165.8500000000004</c:v>
                </c:pt>
                <c:pt idx="1071">
                  <c:v>5171.67</c:v>
                </c:pt>
                <c:pt idx="1072">
                  <c:v>5167.93</c:v>
                </c:pt>
                <c:pt idx="1073">
                  <c:v>5174.3500000000004</c:v>
                </c:pt>
                <c:pt idx="1074">
                  <c:v>5169.7299999999996</c:v>
                </c:pt>
                <c:pt idx="1075">
                  <c:v>5178.88</c:v>
                </c:pt>
                <c:pt idx="1076">
                  <c:v>5188.58</c:v>
                </c:pt>
                <c:pt idx="1077">
                  <c:v>5188.57</c:v>
                </c:pt>
                <c:pt idx="1078">
                  <c:v>5199.17</c:v>
                </c:pt>
                <c:pt idx="1079">
                  <c:v>5194.1000000000004</c:v>
                </c:pt>
                <c:pt idx="1080">
                  <c:v>5199.6099999999997</c:v>
                </c:pt>
                <c:pt idx="1081">
                  <c:v>5194.46</c:v>
                </c:pt>
                <c:pt idx="1082">
                  <c:v>5205.45</c:v>
                </c:pt>
                <c:pt idx="1083">
                  <c:v>5185.22</c:v>
                </c:pt>
                <c:pt idx="1084">
                  <c:v>5202.09</c:v>
                </c:pt>
                <c:pt idx="1085">
                  <c:v>5189.0200000000004</c:v>
                </c:pt>
                <c:pt idx="1086">
                  <c:v>5201.2700000000004</c:v>
                </c:pt>
                <c:pt idx="1087">
                  <c:v>5184.78</c:v>
                </c:pt>
                <c:pt idx="1088">
                  <c:v>5180.58</c:v>
                </c:pt>
                <c:pt idx="1089">
                  <c:v>5185.1899999999996</c:v>
                </c:pt>
                <c:pt idx="1090">
                  <c:v>5179.8500000000004</c:v>
                </c:pt>
                <c:pt idx="1091">
                  <c:v>5174.8900000000003</c:v>
                </c:pt>
                <c:pt idx="1092">
                  <c:v>5176.5600000000004</c:v>
                </c:pt>
                <c:pt idx="1093">
                  <c:v>5217.13</c:v>
                </c:pt>
                <c:pt idx="1094">
                  <c:v>5242.88</c:v>
                </c:pt>
                <c:pt idx="1095">
                  <c:v>5245.16</c:v>
                </c:pt>
                <c:pt idx="1096">
                  <c:v>5206.37</c:v>
                </c:pt>
                <c:pt idx="1097">
                  <c:v>5240.8599999999997</c:v>
                </c:pt>
                <c:pt idx="1098">
                  <c:v>5232.84</c:v>
                </c:pt>
                <c:pt idx="1099">
                  <c:v>5224.2</c:v>
                </c:pt>
                <c:pt idx="1100">
                  <c:v>5215.3100000000004</c:v>
                </c:pt>
                <c:pt idx="1101">
                  <c:v>5194.49</c:v>
                </c:pt>
                <c:pt idx="1102">
                  <c:v>5161.6499999999996</c:v>
                </c:pt>
                <c:pt idx="1103">
                  <c:v>5120.68</c:v>
                </c:pt>
                <c:pt idx="1104">
                  <c:v>5120.72</c:v>
                </c:pt>
                <c:pt idx="1105">
                  <c:v>5125.68</c:v>
                </c:pt>
                <c:pt idx="1106">
                  <c:v>5132.67</c:v>
                </c:pt>
                <c:pt idx="1107">
                  <c:v>5127.68</c:v>
                </c:pt>
                <c:pt idx="1108">
                  <c:v>5129.54</c:v>
                </c:pt>
                <c:pt idx="1109">
                  <c:v>5121.13</c:v>
                </c:pt>
                <c:pt idx="1110">
                  <c:v>5107.08</c:v>
                </c:pt>
                <c:pt idx="1111">
                  <c:v>5123.08</c:v>
                </c:pt>
                <c:pt idx="1112">
                  <c:v>5354.37</c:v>
                </c:pt>
                <c:pt idx="1113">
                  <c:v>5970.6</c:v>
                </c:pt>
                <c:pt idx="1114">
                  <c:v>6415.38</c:v>
                </c:pt>
                <c:pt idx="1115">
                  <c:v>6199.89</c:v>
                </c:pt>
                <c:pt idx="1116">
                  <c:v>5326.77</c:v>
                </c:pt>
                <c:pt idx="1117">
                  <c:v>5025.99</c:v>
                </c:pt>
                <c:pt idx="1118">
                  <c:v>4898.68</c:v>
                </c:pt>
                <c:pt idx="1119">
                  <c:v>4901.05</c:v>
                </c:pt>
                <c:pt idx="1120">
                  <c:v>5032.0200000000004</c:v>
                </c:pt>
                <c:pt idx="1121">
                  <c:v>5113.21</c:v>
                </c:pt>
                <c:pt idx="1122">
                  <c:v>5133.28</c:v>
                </c:pt>
                <c:pt idx="1123">
                  <c:v>5143.29</c:v>
                </c:pt>
                <c:pt idx="1124">
                  <c:v>5155.32</c:v>
                </c:pt>
                <c:pt idx="1125">
                  <c:v>5162.7299999999996</c:v>
                </c:pt>
                <c:pt idx="1126">
                  <c:v>5166.18</c:v>
                </c:pt>
                <c:pt idx="1127">
                  <c:v>5181.34</c:v>
                </c:pt>
                <c:pt idx="1128">
                  <c:v>5174.58</c:v>
                </c:pt>
                <c:pt idx="1129">
                  <c:v>5198.29</c:v>
                </c:pt>
                <c:pt idx="1130">
                  <c:v>5202.54</c:v>
                </c:pt>
                <c:pt idx="1131">
                  <c:v>5227.1499999999996</c:v>
                </c:pt>
                <c:pt idx="1132">
                  <c:v>5228.88</c:v>
                </c:pt>
                <c:pt idx="1133">
                  <c:v>5259.26</c:v>
                </c:pt>
                <c:pt idx="1134">
                  <c:v>5263.35</c:v>
                </c:pt>
                <c:pt idx="1135">
                  <c:v>5298.37</c:v>
                </c:pt>
                <c:pt idx="1136">
                  <c:v>5319.65</c:v>
                </c:pt>
                <c:pt idx="1137">
                  <c:v>5355.12</c:v>
                </c:pt>
                <c:pt idx="1138">
                  <c:v>5384.06</c:v>
                </c:pt>
                <c:pt idx="1139">
                  <c:v>5416.06</c:v>
                </c:pt>
                <c:pt idx="1140">
                  <c:v>5443.86</c:v>
                </c:pt>
                <c:pt idx="1141">
                  <c:v>5460.78</c:v>
                </c:pt>
                <c:pt idx="1142">
                  <c:v>5479.73</c:v>
                </c:pt>
                <c:pt idx="1143">
                  <c:v>5481.65</c:v>
                </c:pt>
                <c:pt idx="1144">
                  <c:v>5492.84</c:v>
                </c:pt>
                <c:pt idx="1145">
                  <c:v>5462.38</c:v>
                </c:pt>
                <c:pt idx="1146">
                  <c:v>5425.36</c:v>
                </c:pt>
                <c:pt idx="1147">
                  <c:v>5358.49</c:v>
                </c:pt>
                <c:pt idx="1148">
                  <c:v>5319.46</c:v>
                </c:pt>
                <c:pt idx="1149">
                  <c:v>5264.2</c:v>
                </c:pt>
                <c:pt idx="1150">
                  <c:v>5236.4799999999996</c:v>
                </c:pt>
                <c:pt idx="1151">
                  <c:v>5200.46</c:v>
                </c:pt>
                <c:pt idx="1152">
                  <c:v>5190.17</c:v>
                </c:pt>
                <c:pt idx="1153">
                  <c:v>5170.67</c:v>
                </c:pt>
                <c:pt idx="1154">
                  <c:v>5169.4799999999996</c:v>
                </c:pt>
                <c:pt idx="1155">
                  <c:v>5160.5</c:v>
                </c:pt>
                <c:pt idx="1156">
                  <c:v>5155.5600000000004</c:v>
                </c:pt>
                <c:pt idx="1157">
                  <c:v>5158.25</c:v>
                </c:pt>
                <c:pt idx="1158">
                  <c:v>5150.8599999999997</c:v>
                </c:pt>
                <c:pt idx="1159">
                  <c:v>5159.7</c:v>
                </c:pt>
                <c:pt idx="1160">
                  <c:v>5152.13</c:v>
                </c:pt>
                <c:pt idx="1161">
                  <c:v>5165.26</c:v>
                </c:pt>
                <c:pt idx="1162">
                  <c:v>5157.21</c:v>
                </c:pt>
                <c:pt idx="1163">
                  <c:v>5173.37</c:v>
                </c:pt>
                <c:pt idx="1164">
                  <c:v>5156.4799999999996</c:v>
                </c:pt>
                <c:pt idx="1165">
                  <c:v>5168.1000000000004</c:v>
                </c:pt>
                <c:pt idx="1166">
                  <c:v>5168.57</c:v>
                </c:pt>
                <c:pt idx="1167">
                  <c:v>5179.42</c:v>
                </c:pt>
                <c:pt idx="1168">
                  <c:v>5173.32</c:v>
                </c:pt>
                <c:pt idx="1169">
                  <c:v>5177.74</c:v>
                </c:pt>
                <c:pt idx="1170">
                  <c:v>5178.25</c:v>
                </c:pt>
                <c:pt idx="1171">
                  <c:v>5180.79</c:v>
                </c:pt>
                <c:pt idx="1172">
                  <c:v>5184.67</c:v>
                </c:pt>
                <c:pt idx="1173">
                  <c:v>5180.2</c:v>
                </c:pt>
                <c:pt idx="1174">
                  <c:v>5189.8</c:v>
                </c:pt>
                <c:pt idx="1175">
                  <c:v>5179.7700000000004</c:v>
                </c:pt>
                <c:pt idx="1176">
                  <c:v>5190.46</c:v>
                </c:pt>
                <c:pt idx="1177">
                  <c:v>5181.1400000000003</c:v>
                </c:pt>
                <c:pt idx="1178">
                  <c:v>5190.8100000000004</c:v>
                </c:pt>
                <c:pt idx="1179">
                  <c:v>5172.4399999999996</c:v>
                </c:pt>
                <c:pt idx="1180">
                  <c:v>5191.57</c:v>
                </c:pt>
                <c:pt idx="1181">
                  <c:v>5182.37</c:v>
                </c:pt>
                <c:pt idx="1182">
                  <c:v>5190.8500000000004</c:v>
                </c:pt>
                <c:pt idx="1183">
                  <c:v>5188.2700000000004</c:v>
                </c:pt>
                <c:pt idx="1184">
                  <c:v>5241.1899999999996</c:v>
                </c:pt>
                <c:pt idx="1185">
                  <c:v>5271.6</c:v>
                </c:pt>
                <c:pt idx="1186">
                  <c:v>5270.79</c:v>
                </c:pt>
                <c:pt idx="1187">
                  <c:v>5246.52</c:v>
                </c:pt>
                <c:pt idx="1188">
                  <c:v>5277.17</c:v>
                </c:pt>
                <c:pt idx="1189">
                  <c:v>5279.7</c:v>
                </c:pt>
                <c:pt idx="1190">
                  <c:v>5249.34</c:v>
                </c:pt>
                <c:pt idx="1191">
                  <c:v>5243.78</c:v>
                </c:pt>
                <c:pt idx="1192">
                  <c:v>5207.29</c:v>
                </c:pt>
                <c:pt idx="1193">
                  <c:v>5187.79</c:v>
                </c:pt>
                <c:pt idx="1194">
                  <c:v>5141.59</c:v>
                </c:pt>
                <c:pt idx="1195">
                  <c:v>5157.01</c:v>
                </c:pt>
                <c:pt idx="1196">
                  <c:v>5144.0200000000004</c:v>
                </c:pt>
                <c:pt idx="1197">
                  <c:v>5150.59</c:v>
                </c:pt>
                <c:pt idx="1198">
                  <c:v>5147.78</c:v>
                </c:pt>
                <c:pt idx="1199">
                  <c:v>5158.59</c:v>
                </c:pt>
                <c:pt idx="1200">
                  <c:v>5146.5</c:v>
                </c:pt>
                <c:pt idx="1201">
                  <c:v>5113.5600000000004</c:v>
                </c:pt>
                <c:pt idx="1202">
                  <c:v>5157.96</c:v>
                </c:pt>
                <c:pt idx="1203">
                  <c:v>5483.97</c:v>
                </c:pt>
                <c:pt idx="1204">
                  <c:v>6232.6</c:v>
                </c:pt>
                <c:pt idx="1205">
                  <c:v>6590.14</c:v>
                </c:pt>
                <c:pt idx="1206">
                  <c:v>6131.94</c:v>
                </c:pt>
                <c:pt idx="1207">
                  <c:v>5138.97</c:v>
                </c:pt>
                <c:pt idx="1208">
                  <c:v>4957.83</c:v>
                </c:pt>
                <c:pt idx="1209">
                  <c:v>4890.59</c:v>
                </c:pt>
                <c:pt idx="1210">
                  <c:v>5011.3</c:v>
                </c:pt>
                <c:pt idx="1211">
                  <c:v>5112.1099999999997</c:v>
                </c:pt>
                <c:pt idx="1212">
                  <c:v>5167.47</c:v>
                </c:pt>
                <c:pt idx="1213">
                  <c:v>5162.6499999999996</c:v>
                </c:pt>
                <c:pt idx="1214">
                  <c:v>5183.37</c:v>
                </c:pt>
                <c:pt idx="1215">
                  <c:v>5182.58</c:v>
                </c:pt>
                <c:pt idx="1216">
                  <c:v>5193.6899999999996</c:v>
                </c:pt>
                <c:pt idx="1217">
                  <c:v>5190.42</c:v>
                </c:pt>
                <c:pt idx="1218">
                  <c:v>5193.29</c:v>
                </c:pt>
                <c:pt idx="1219">
                  <c:v>5205.87</c:v>
                </c:pt>
                <c:pt idx="1220">
                  <c:v>5213.45</c:v>
                </c:pt>
                <c:pt idx="1221">
                  <c:v>5221.68</c:v>
                </c:pt>
                <c:pt idx="1222">
                  <c:v>5226.58</c:v>
                </c:pt>
                <c:pt idx="1223">
                  <c:v>5247.6</c:v>
                </c:pt>
                <c:pt idx="1224">
                  <c:v>5256.6</c:v>
                </c:pt>
                <c:pt idx="1225">
                  <c:v>5288.2</c:v>
                </c:pt>
                <c:pt idx="1226">
                  <c:v>5299.54</c:v>
                </c:pt>
                <c:pt idx="1227">
                  <c:v>5333.49</c:v>
                </c:pt>
                <c:pt idx="1228">
                  <c:v>5354.04</c:v>
                </c:pt>
                <c:pt idx="1229">
                  <c:v>5400.25</c:v>
                </c:pt>
                <c:pt idx="1230">
                  <c:v>5425.35</c:v>
                </c:pt>
                <c:pt idx="1231">
                  <c:v>5458.2</c:v>
                </c:pt>
                <c:pt idx="1232">
                  <c:v>5478.74</c:v>
                </c:pt>
                <c:pt idx="1233">
                  <c:v>5499.13</c:v>
                </c:pt>
                <c:pt idx="1234">
                  <c:v>5502.36</c:v>
                </c:pt>
                <c:pt idx="1235">
                  <c:v>5499.49</c:v>
                </c:pt>
                <c:pt idx="1236">
                  <c:v>5473.52</c:v>
                </c:pt>
                <c:pt idx="1237">
                  <c:v>5422.58</c:v>
                </c:pt>
                <c:pt idx="1238">
                  <c:v>5362.9</c:v>
                </c:pt>
                <c:pt idx="1239">
                  <c:v>5302.11</c:v>
                </c:pt>
                <c:pt idx="1240">
                  <c:v>5263.73</c:v>
                </c:pt>
                <c:pt idx="1241">
                  <c:v>5220.22</c:v>
                </c:pt>
                <c:pt idx="1242">
                  <c:v>5204.78</c:v>
                </c:pt>
                <c:pt idx="1243">
                  <c:v>5175.6099999999997</c:v>
                </c:pt>
                <c:pt idx="1244">
                  <c:v>5176.03</c:v>
                </c:pt>
                <c:pt idx="1245">
                  <c:v>5159.17</c:v>
                </c:pt>
                <c:pt idx="1246">
                  <c:v>5165.0200000000004</c:v>
                </c:pt>
                <c:pt idx="1247">
                  <c:v>5156.62</c:v>
                </c:pt>
                <c:pt idx="1248">
                  <c:v>5162.3900000000003</c:v>
                </c:pt>
                <c:pt idx="1249">
                  <c:v>5156.6000000000004</c:v>
                </c:pt>
                <c:pt idx="1250">
                  <c:v>5157.3</c:v>
                </c:pt>
                <c:pt idx="1251">
                  <c:v>5158.9399999999996</c:v>
                </c:pt>
                <c:pt idx="1252">
                  <c:v>5156.38</c:v>
                </c:pt>
                <c:pt idx="1253">
                  <c:v>5163.1400000000003</c:v>
                </c:pt>
                <c:pt idx="1254">
                  <c:v>5160.24</c:v>
                </c:pt>
                <c:pt idx="1255">
                  <c:v>5170.46</c:v>
                </c:pt>
                <c:pt idx="1256">
                  <c:v>5167.47</c:v>
                </c:pt>
                <c:pt idx="1257">
                  <c:v>5183.96</c:v>
                </c:pt>
                <c:pt idx="1258">
                  <c:v>5179.12</c:v>
                </c:pt>
                <c:pt idx="1259">
                  <c:v>5184.68</c:v>
                </c:pt>
                <c:pt idx="1260">
                  <c:v>5177.21</c:v>
                </c:pt>
                <c:pt idx="1261">
                  <c:v>5194.24</c:v>
                </c:pt>
                <c:pt idx="1262">
                  <c:v>5189.32</c:v>
                </c:pt>
                <c:pt idx="1263">
                  <c:v>5198.66</c:v>
                </c:pt>
                <c:pt idx="1264">
                  <c:v>5186.29</c:v>
                </c:pt>
                <c:pt idx="1265">
                  <c:v>5193.78</c:v>
                </c:pt>
                <c:pt idx="1266">
                  <c:v>5195.59</c:v>
                </c:pt>
                <c:pt idx="1267">
                  <c:v>5191.4399999999996</c:v>
                </c:pt>
                <c:pt idx="1268">
                  <c:v>5188.88</c:v>
                </c:pt>
                <c:pt idx="1269">
                  <c:v>5180.04</c:v>
                </c:pt>
                <c:pt idx="1270">
                  <c:v>5190.92</c:v>
                </c:pt>
                <c:pt idx="1271">
                  <c:v>5182.51</c:v>
                </c:pt>
                <c:pt idx="1272">
                  <c:v>5193.05</c:v>
                </c:pt>
                <c:pt idx="1273">
                  <c:v>5181.09</c:v>
                </c:pt>
                <c:pt idx="1274">
                  <c:v>5186.0600000000004</c:v>
                </c:pt>
                <c:pt idx="1275">
                  <c:v>5171.33</c:v>
                </c:pt>
                <c:pt idx="1276">
                  <c:v>5185.1499999999996</c:v>
                </c:pt>
                <c:pt idx="1277">
                  <c:v>5175.68</c:v>
                </c:pt>
                <c:pt idx="1278">
                  <c:v>5186.96</c:v>
                </c:pt>
                <c:pt idx="1279">
                  <c:v>5202.5</c:v>
                </c:pt>
                <c:pt idx="1280">
                  <c:v>5256.64</c:v>
                </c:pt>
                <c:pt idx="1281">
                  <c:v>5262.51</c:v>
                </c:pt>
                <c:pt idx="1282">
                  <c:v>5237.05</c:v>
                </c:pt>
                <c:pt idx="1283">
                  <c:v>5251.01</c:v>
                </c:pt>
                <c:pt idx="1284">
                  <c:v>5259.13</c:v>
                </c:pt>
                <c:pt idx="1285">
                  <c:v>5241.2</c:v>
                </c:pt>
                <c:pt idx="1286">
                  <c:v>5230.42</c:v>
                </c:pt>
                <c:pt idx="1287">
                  <c:v>5216.74</c:v>
                </c:pt>
                <c:pt idx="1288">
                  <c:v>5197.05</c:v>
                </c:pt>
                <c:pt idx="1289">
                  <c:v>5157.49</c:v>
                </c:pt>
                <c:pt idx="1290">
                  <c:v>5137.25</c:v>
                </c:pt>
                <c:pt idx="1291">
                  <c:v>5152.3</c:v>
                </c:pt>
                <c:pt idx="1292">
                  <c:v>5141.58</c:v>
                </c:pt>
                <c:pt idx="1293">
                  <c:v>5153.03</c:v>
                </c:pt>
                <c:pt idx="1294">
                  <c:v>5144.34</c:v>
                </c:pt>
                <c:pt idx="1295">
                  <c:v>5158.87</c:v>
                </c:pt>
                <c:pt idx="1296">
                  <c:v>5130.78</c:v>
                </c:pt>
                <c:pt idx="1297">
                  <c:v>5109.1099999999997</c:v>
                </c:pt>
                <c:pt idx="1298">
                  <c:v>5269.81</c:v>
                </c:pt>
                <c:pt idx="1299">
                  <c:v>5855.74</c:v>
                </c:pt>
                <c:pt idx="1300">
                  <c:v>6421.88</c:v>
                </c:pt>
                <c:pt idx="1301">
                  <c:v>6451.11</c:v>
                </c:pt>
                <c:pt idx="1302">
                  <c:v>5538.76</c:v>
                </c:pt>
                <c:pt idx="1303">
                  <c:v>5013</c:v>
                </c:pt>
                <c:pt idx="1304">
                  <c:v>4926.68</c:v>
                </c:pt>
                <c:pt idx="1305">
                  <c:v>4920.59</c:v>
                </c:pt>
                <c:pt idx="1306">
                  <c:v>5066.2</c:v>
                </c:pt>
                <c:pt idx="1307">
                  <c:v>5151.03</c:v>
                </c:pt>
                <c:pt idx="1308">
                  <c:v>5182.1400000000003</c:v>
                </c:pt>
                <c:pt idx="1309">
                  <c:v>5178.76</c:v>
                </c:pt>
                <c:pt idx="1310">
                  <c:v>5197</c:v>
                </c:pt>
                <c:pt idx="1311">
                  <c:v>5196.21</c:v>
                </c:pt>
                <c:pt idx="1312">
                  <c:v>5212.8599999999997</c:v>
                </c:pt>
                <c:pt idx="1313">
                  <c:v>5213.71</c:v>
                </c:pt>
                <c:pt idx="1314">
                  <c:v>5220.9399999999996</c:v>
                </c:pt>
                <c:pt idx="1315">
                  <c:v>5227.6899999999996</c:v>
                </c:pt>
                <c:pt idx="1316">
                  <c:v>5233.8</c:v>
                </c:pt>
                <c:pt idx="1317">
                  <c:v>5251.36</c:v>
                </c:pt>
                <c:pt idx="1318">
                  <c:v>5262.87</c:v>
                </c:pt>
                <c:pt idx="1319">
                  <c:v>5285.8</c:v>
                </c:pt>
                <c:pt idx="1320">
                  <c:v>5291.22</c:v>
                </c:pt>
                <c:pt idx="1321">
                  <c:v>5317.54</c:v>
                </c:pt>
                <c:pt idx="1322">
                  <c:v>5335.06</c:v>
                </c:pt>
                <c:pt idx="1323">
                  <c:v>5378.1</c:v>
                </c:pt>
                <c:pt idx="1324">
                  <c:v>5394.14</c:v>
                </c:pt>
                <c:pt idx="1325">
                  <c:v>5438.96</c:v>
                </c:pt>
                <c:pt idx="1326">
                  <c:v>5460.61</c:v>
                </c:pt>
                <c:pt idx="1327">
                  <c:v>5492.04</c:v>
                </c:pt>
                <c:pt idx="1328">
                  <c:v>5496.7</c:v>
                </c:pt>
                <c:pt idx="1329">
                  <c:v>5522.65</c:v>
                </c:pt>
                <c:pt idx="1330">
                  <c:v>5516.69</c:v>
                </c:pt>
                <c:pt idx="1331">
                  <c:v>5503.7</c:v>
                </c:pt>
                <c:pt idx="1332">
                  <c:v>5467.58</c:v>
                </c:pt>
                <c:pt idx="1333">
                  <c:v>5414.94</c:v>
                </c:pt>
                <c:pt idx="1334">
                  <c:v>5364.94</c:v>
                </c:pt>
                <c:pt idx="1335">
                  <c:v>5302.83</c:v>
                </c:pt>
                <c:pt idx="1336">
                  <c:v>5266.81</c:v>
                </c:pt>
                <c:pt idx="1337">
                  <c:v>5215.8500000000004</c:v>
                </c:pt>
                <c:pt idx="1338">
                  <c:v>5204.4399999999996</c:v>
                </c:pt>
                <c:pt idx="1339">
                  <c:v>5174.5</c:v>
                </c:pt>
                <c:pt idx="1340">
                  <c:v>5173.4799999999996</c:v>
                </c:pt>
                <c:pt idx="1341">
                  <c:v>5161.05</c:v>
                </c:pt>
                <c:pt idx="1342">
                  <c:v>5168.1499999999996</c:v>
                </c:pt>
                <c:pt idx="1343">
                  <c:v>5157.4799999999996</c:v>
                </c:pt>
                <c:pt idx="1344">
                  <c:v>5168.04</c:v>
                </c:pt>
                <c:pt idx="1345">
                  <c:v>5159.38</c:v>
                </c:pt>
                <c:pt idx="1346">
                  <c:v>5172.2</c:v>
                </c:pt>
                <c:pt idx="1347">
                  <c:v>5173.46</c:v>
                </c:pt>
                <c:pt idx="1348">
                  <c:v>5174.76</c:v>
                </c:pt>
                <c:pt idx="1349">
                  <c:v>5177.9399999999996</c:v>
                </c:pt>
                <c:pt idx="1350">
                  <c:v>5176.34</c:v>
                </c:pt>
                <c:pt idx="1351">
                  <c:v>5186.7</c:v>
                </c:pt>
                <c:pt idx="1352">
                  <c:v>5182.21</c:v>
                </c:pt>
                <c:pt idx="1353">
                  <c:v>5195.5600000000004</c:v>
                </c:pt>
                <c:pt idx="1354">
                  <c:v>5184.04</c:v>
                </c:pt>
                <c:pt idx="1355">
                  <c:v>5202.1400000000003</c:v>
                </c:pt>
                <c:pt idx="1356">
                  <c:v>5187.42</c:v>
                </c:pt>
                <c:pt idx="1357">
                  <c:v>5201.0600000000004</c:v>
                </c:pt>
                <c:pt idx="1358">
                  <c:v>5193.21</c:v>
                </c:pt>
                <c:pt idx="1359">
                  <c:v>5201.4799999999996</c:v>
                </c:pt>
                <c:pt idx="1360">
                  <c:v>5194.58</c:v>
                </c:pt>
                <c:pt idx="1361">
                  <c:v>5198.6400000000003</c:v>
                </c:pt>
                <c:pt idx="1362">
                  <c:v>5191.9399999999996</c:v>
                </c:pt>
                <c:pt idx="1363">
                  <c:v>5194.6899999999996</c:v>
                </c:pt>
                <c:pt idx="1364">
                  <c:v>5189.8999999999996</c:v>
                </c:pt>
                <c:pt idx="1365">
                  <c:v>5185.92</c:v>
                </c:pt>
                <c:pt idx="1366">
                  <c:v>5189.83</c:v>
                </c:pt>
                <c:pt idx="1367">
                  <c:v>5183.59</c:v>
                </c:pt>
                <c:pt idx="1368">
                  <c:v>5188.25</c:v>
                </c:pt>
                <c:pt idx="1369">
                  <c:v>5177.29</c:v>
                </c:pt>
                <c:pt idx="1370">
                  <c:v>5182.91</c:v>
                </c:pt>
                <c:pt idx="1371">
                  <c:v>5173.3999999999996</c:v>
                </c:pt>
                <c:pt idx="1372">
                  <c:v>5186.24</c:v>
                </c:pt>
                <c:pt idx="1373">
                  <c:v>5177.47</c:v>
                </c:pt>
                <c:pt idx="1374">
                  <c:v>5181.6000000000004</c:v>
                </c:pt>
                <c:pt idx="1375">
                  <c:v>5173.22</c:v>
                </c:pt>
                <c:pt idx="1376">
                  <c:v>5210.97</c:v>
                </c:pt>
                <c:pt idx="1377">
                  <c:v>5252.42</c:v>
                </c:pt>
                <c:pt idx="1378">
                  <c:v>5262.84</c:v>
                </c:pt>
                <c:pt idx="1379">
                  <c:v>5236.8</c:v>
                </c:pt>
                <c:pt idx="1380">
                  <c:v>5252.8</c:v>
                </c:pt>
                <c:pt idx="1381">
                  <c:v>5269.3</c:v>
                </c:pt>
                <c:pt idx="1382">
                  <c:v>5237.58</c:v>
                </c:pt>
                <c:pt idx="1383">
                  <c:v>5238.38</c:v>
                </c:pt>
                <c:pt idx="1384">
                  <c:v>5210.04</c:v>
                </c:pt>
                <c:pt idx="1385">
                  <c:v>5205.78</c:v>
                </c:pt>
                <c:pt idx="1386">
                  <c:v>5146.84</c:v>
                </c:pt>
                <c:pt idx="1387">
                  <c:v>5151</c:v>
                </c:pt>
                <c:pt idx="1388">
                  <c:v>5138.0200000000004</c:v>
                </c:pt>
                <c:pt idx="1389">
                  <c:v>5148.03</c:v>
                </c:pt>
                <c:pt idx="1390">
                  <c:v>5140.34</c:v>
                </c:pt>
                <c:pt idx="1391">
                  <c:v>5155.55</c:v>
                </c:pt>
                <c:pt idx="1392">
                  <c:v>5146.1499999999996</c:v>
                </c:pt>
                <c:pt idx="1393">
                  <c:v>5130.1000000000004</c:v>
                </c:pt>
                <c:pt idx="1394">
                  <c:v>5100.68</c:v>
                </c:pt>
                <c:pt idx="1395">
                  <c:v>5277.74</c:v>
                </c:pt>
                <c:pt idx="1396">
                  <c:v>5884.52</c:v>
                </c:pt>
                <c:pt idx="1397">
                  <c:v>6420.74</c:v>
                </c:pt>
                <c:pt idx="1398">
                  <c:v>6400.78</c:v>
                </c:pt>
                <c:pt idx="1399">
                  <c:v>5448.37</c:v>
                </c:pt>
                <c:pt idx="1400">
                  <c:v>5016.92</c:v>
                </c:pt>
                <c:pt idx="1401">
                  <c:v>4898.8599999999997</c:v>
                </c:pt>
                <c:pt idx="1402">
                  <c:v>4922.63</c:v>
                </c:pt>
                <c:pt idx="1403">
                  <c:v>5052.1400000000003</c:v>
                </c:pt>
                <c:pt idx="1404">
                  <c:v>5158.3999999999996</c:v>
                </c:pt>
                <c:pt idx="1405">
                  <c:v>5171.8599999999997</c:v>
                </c:pt>
                <c:pt idx="1406">
                  <c:v>5188.03</c:v>
                </c:pt>
                <c:pt idx="1407">
                  <c:v>5184.43</c:v>
                </c:pt>
                <c:pt idx="1408">
                  <c:v>5201.5</c:v>
                </c:pt>
                <c:pt idx="1409">
                  <c:v>5198.29</c:v>
                </c:pt>
                <c:pt idx="1410">
                  <c:v>5211.66</c:v>
                </c:pt>
                <c:pt idx="1411">
                  <c:v>5219.46</c:v>
                </c:pt>
                <c:pt idx="1412">
                  <c:v>5230.79</c:v>
                </c:pt>
                <c:pt idx="1413">
                  <c:v>5237.04</c:v>
                </c:pt>
                <c:pt idx="1414">
                  <c:v>5246.76</c:v>
                </c:pt>
                <c:pt idx="1415">
                  <c:v>5260.6</c:v>
                </c:pt>
                <c:pt idx="1416">
                  <c:v>5268.83</c:v>
                </c:pt>
                <c:pt idx="1417">
                  <c:v>5296.2</c:v>
                </c:pt>
                <c:pt idx="1418">
                  <c:v>5311.36</c:v>
                </c:pt>
                <c:pt idx="1419">
                  <c:v>5347.48</c:v>
                </c:pt>
                <c:pt idx="1420">
                  <c:v>5364.62</c:v>
                </c:pt>
                <c:pt idx="1421">
                  <c:v>5404.67</c:v>
                </c:pt>
                <c:pt idx="1422">
                  <c:v>5431.79</c:v>
                </c:pt>
                <c:pt idx="1423">
                  <c:v>5469.46</c:v>
                </c:pt>
                <c:pt idx="1424">
                  <c:v>5482.5</c:v>
                </c:pt>
                <c:pt idx="1425">
                  <c:v>5498.85</c:v>
                </c:pt>
                <c:pt idx="1426">
                  <c:v>5512.08</c:v>
                </c:pt>
                <c:pt idx="1427">
                  <c:v>5518.55</c:v>
                </c:pt>
                <c:pt idx="1428">
                  <c:v>5505.45</c:v>
                </c:pt>
                <c:pt idx="1429">
                  <c:v>5471.5</c:v>
                </c:pt>
                <c:pt idx="1430">
                  <c:v>5423.81</c:v>
                </c:pt>
                <c:pt idx="1431">
                  <c:v>5365.51</c:v>
                </c:pt>
                <c:pt idx="1432">
                  <c:v>5319.75</c:v>
                </c:pt>
                <c:pt idx="1433">
                  <c:v>5268.19</c:v>
                </c:pt>
                <c:pt idx="1434">
                  <c:v>5244.44</c:v>
                </c:pt>
                <c:pt idx="1435">
                  <c:v>5208.7700000000004</c:v>
                </c:pt>
                <c:pt idx="1436">
                  <c:v>5206.4799999999996</c:v>
                </c:pt>
                <c:pt idx="1437">
                  <c:v>5184.92</c:v>
                </c:pt>
                <c:pt idx="1438">
                  <c:v>5192.05</c:v>
                </c:pt>
                <c:pt idx="1439">
                  <c:v>5181.67</c:v>
                </c:pt>
                <c:pt idx="1440">
                  <c:v>5182.84</c:v>
                </c:pt>
                <c:pt idx="1441">
                  <c:v>5171.82</c:v>
                </c:pt>
                <c:pt idx="1442">
                  <c:v>5180.13</c:v>
                </c:pt>
                <c:pt idx="1443">
                  <c:v>5180.3599999999997</c:v>
                </c:pt>
                <c:pt idx="1444">
                  <c:v>5187.55</c:v>
                </c:pt>
                <c:pt idx="1445">
                  <c:v>5188.78</c:v>
                </c:pt>
                <c:pt idx="1446">
                  <c:v>5186.6000000000004</c:v>
                </c:pt>
                <c:pt idx="1447">
                  <c:v>5198.9799999999996</c:v>
                </c:pt>
                <c:pt idx="1448">
                  <c:v>5192.96</c:v>
                </c:pt>
                <c:pt idx="1449">
                  <c:v>5202.59</c:v>
                </c:pt>
                <c:pt idx="1450">
                  <c:v>5194.32</c:v>
                </c:pt>
                <c:pt idx="1451">
                  <c:v>5211.13</c:v>
                </c:pt>
                <c:pt idx="1452">
                  <c:v>5199.3999999999996</c:v>
                </c:pt>
                <c:pt idx="1453">
                  <c:v>5211.9799999999996</c:v>
                </c:pt>
                <c:pt idx="1454">
                  <c:v>5200.43</c:v>
                </c:pt>
                <c:pt idx="1455">
                  <c:v>5207.46</c:v>
                </c:pt>
                <c:pt idx="1456">
                  <c:v>5194.84</c:v>
                </c:pt>
                <c:pt idx="1457">
                  <c:v>5201.17</c:v>
                </c:pt>
                <c:pt idx="1458">
                  <c:v>5203.96</c:v>
                </c:pt>
                <c:pt idx="1459">
                  <c:v>5208.76</c:v>
                </c:pt>
                <c:pt idx="1460">
                  <c:v>5200.5600000000004</c:v>
                </c:pt>
                <c:pt idx="1461">
                  <c:v>5202.2700000000004</c:v>
                </c:pt>
                <c:pt idx="1462">
                  <c:v>5206.01</c:v>
                </c:pt>
                <c:pt idx="1463">
                  <c:v>5197.21</c:v>
                </c:pt>
                <c:pt idx="1464">
                  <c:v>5201.53</c:v>
                </c:pt>
                <c:pt idx="1465">
                  <c:v>5193.01</c:v>
                </c:pt>
                <c:pt idx="1466">
                  <c:v>5200.16</c:v>
                </c:pt>
                <c:pt idx="1467">
                  <c:v>5186.26</c:v>
                </c:pt>
                <c:pt idx="1468">
                  <c:v>5199.58</c:v>
                </c:pt>
                <c:pt idx="1469">
                  <c:v>5185.72</c:v>
                </c:pt>
                <c:pt idx="1470">
                  <c:v>5201.68</c:v>
                </c:pt>
                <c:pt idx="1471">
                  <c:v>5212.32</c:v>
                </c:pt>
                <c:pt idx="1472">
                  <c:v>5271.83</c:v>
                </c:pt>
                <c:pt idx="1473">
                  <c:v>5276.89</c:v>
                </c:pt>
                <c:pt idx="1474">
                  <c:v>5254.82</c:v>
                </c:pt>
                <c:pt idx="1475">
                  <c:v>5254.69</c:v>
                </c:pt>
                <c:pt idx="1476">
                  <c:v>5277.67</c:v>
                </c:pt>
                <c:pt idx="1477">
                  <c:v>5259.48</c:v>
                </c:pt>
                <c:pt idx="1478">
                  <c:v>5246.52</c:v>
                </c:pt>
                <c:pt idx="1479">
                  <c:v>5224.1499999999996</c:v>
                </c:pt>
                <c:pt idx="1480">
                  <c:v>5208.3</c:v>
                </c:pt>
                <c:pt idx="1481">
                  <c:v>5168.1899999999996</c:v>
                </c:pt>
                <c:pt idx="1482">
                  <c:v>5150.24</c:v>
                </c:pt>
                <c:pt idx="1483">
                  <c:v>5160.9799999999996</c:v>
                </c:pt>
                <c:pt idx="1484">
                  <c:v>5151.13</c:v>
                </c:pt>
                <c:pt idx="1485">
                  <c:v>5165.3100000000004</c:v>
                </c:pt>
                <c:pt idx="1486">
                  <c:v>5164.3500000000004</c:v>
                </c:pt>
                <c:pt idx="1487">
                  <c:v>5174.54</c:v>
                </c:pt>
                <c:pt idx="1488">
                  <c:v>5146.24</c:v>
                </c:pt>
                <c:pt idx="1489">
                  <c:v>5126.46</c:v>
                </c:pt>
                <c:pt idx="1490">
                  <c:v>5281.51</c:v>
                </c:pt>
                <c:pt idx="1491">
                  <c:v>5848.53</c:v>
                </c:pt>
                <c:pt idx="1492">
                  <c:v>6393.32</c:v>
                </c:pt>
                <c:pt idx="1493">
                  <c:v>6417.67</c:v>
                </c:pt>
                <c:pt idx="1494">
                  <c:v>5492.06</c:v>
                </c:pt>
                <c:pt idx="1495">
                  <c:v>5014.8999999999996</c:v>
                </c:pt>
                <c:pt idx="1496">
                  <c:v>4928.83</c:v>
                </c:pt>
                <c:pt idx="1497">
                  <c:v>4931.63</c:v>
                </c:pt>
                <c:pt idx="1498">
                  <c:v>5079.87</c:v>
                </c:pt>
                <c:pt idx="1499">
                  <c:v>5160.2700000000004</c:v>
                </c:pt>
                <c:pt idx="1500">
                  <c:v>5195.41</c:v>
                </c:pt>
                <c:pt idx="1501">
                  <c:v>5195.26</c:v>
                </c:pt>
                <c:pt idx="1502">
                  <c:v>5213.71</c:v>
                </c:pt>
                <c:pt idx="1503">
                  <c:v>5210.63</c:v>
                </c:pt>
                <c:pt idx="1504">
                  <c:v>5226.6000000000004</c:v>
                </c:pt>
                <c:pt idx="1505">
                  <c:v>5226.0600000000004</c:v>
                </c:pt>
                <c:pt idx="1506">
                  <c:v>5240.93</c:v>
                </c:pt>
                <c:pt idx="1507">
                  <c:v>5244.2</c:v>
                </c:pt>
                <c:pt idx="1508">
                  <c:v>5258.59</c:v>
                </c:pt>
                <c:pt idx="1509">
                  <c:v>5270.72</c:v>
                </c:pt>
                <c:pt idx="1510">
                  <c:v>5281.96</c:v>
                </c:pt>
                <c:pt idx="1511">
                  <c:v>5304.46</c:v>
                </c:pt>
                <c:pt idx="1512">
                  <c:v>5316.33</c:v>
                </c:pt>
                <c:pt idx="1513">
                  <c:v>5346.08</c:v>
                </c:pt>
                <c:pt idx="1514">
                  <c:v>5360.15</c:v>
                </c:pt>
                <c:pt idx="1515">
                  <c:v>5399.9</c:v>
                </c:pt>
                <c:pt idx="1516">
                  <c:v>5419.17</c:v>
                </c:pt>
                <c:pt idx="1517">
                  <c:v>5463.1</c:v>
                </c:pt>
                <c:pt idx="1518">
                  <c:v>5478.56</c:v>
                </c:pt>
                <c:pt idx="1519">
                  <c:v>5507.5</c:v>
                </c:pt>
                <c:pt idx="1520">
                  <c:v>5513.22</c:v>
                </c:pt>
                <c:pt idx="1521">
                  <c:v>5528.72</c:v>
                </c:pt>
                <c:pt idx="1522">
                  <c:v>5525.09</c:v>
                </c:pt>
                <c:pt idx="1523">
                  <c:v>5523.19</c:v>
                </c:pt>
                <c:pt idx="1524">
                  <c:v>5493.88</c:v>
                </c:pt>
                <c:pt idx="1525">
                  <c:v>5451.59</c:v>
                </c:pt>
                <c:pt idx="1526">
                  <c:v>5400.72</c:v>
                </c:pt>
                <c:pt idx="1527">
                  <c:v>5349.47</c:v>
                </c:pt>
                <c:pt idx="1528">
                  <c:v>5312.84</c:v>
                </c:pt>
                <c:pt idx="1529">
                  <c:v>5274.46</c:v>
                </c:pt>
                <c:pt idx="1530">
                  <c:v>5264.83</c:v>
                </c:pt>
                <c:pt idx="1531">
                  <c:v>5241.38</c:v>
                </c:pt>
                <c:pt idx="1532">
                  <c:v>5244.9</c:v>
                </c:pt>
                <c:pt idx="1533">
                  <c:v>5226.7299999999996</c:v>
                </c:pt>
                <c:pt idx="1534">
                  <c:v>5237.53</c:v>
                </c:pt>
                <c:pt idx="1535">
                  <c:v>5227.58</c:v>
                </c:pt>
                <c:pt idx="1536">
                  <c:v>5236.29</c:v>
                </c:pt>
                <c:pt idx="1537">
                  <c:v>5230.84</c:v>
                </c:pt>
                <c:pt idx="1538">
                  <c:v>5243.82</c:v>
                </c:pt>
                <c:pt idx="1539">
                  <c:v>5237.63</c:v>
                </c:pt>
                <c:pt idx="1540">
                  <c:v>5246.84</c:v>
                </c:pt>
                <c:pt idx="1541">
                  <c:v>5250.85</c:v>
                </c:pt>
                <c:pt idx="1542">
                  <c:v>5252.59</c:v>
                </c:pt>
                <c:pt idx="1543">
                  <c:v>5258.13</c:v>
                </c:pt>
                <c:pt idx="1544">
                  <c:v>5259.69</c:v>
                </c:pt>
                <c:pt idx="1545">
                  <c:v>5274.91</c:v>
                </c:pt>
                <c:pt idx="1546">
                  <c:v>5263.12</c:v>
                </c:pt>
                <c:pt idx="1547">
                  <c:v>5279.65</c:v>
                </c:pt>
                <c:pt idx="1548">
                  <c:v>5274.18</c:v>
                </c:pt>
                <c:pt idx="1549">
                  <c:v>5286.65</c:v>
                </c:pt>
                <c:pt idx="1550">
                  <c:v>5275.27</c:v>
                </c:pt>
                <c:pt idx="1551">
                  <c:v>5286.82</c:v>
                </c:pt>
                <c:pt idx="1552">
                  <c:v>5273.43</c:v>
                </c:pt>
                <c:pt idx="1553">
                  <c:v>5284.7</c:v>
                </c:pt>
                <c:pt idx="1554">
                  <c:v>5281.04</c:v>
                </c:pt>
                <c:pt idx="1555">
                  <c:v>5283.63</c:v>
                </c:pt>
                <c:pt idx="1556">
                  <c:v>5273.78</c:v>
                </c:pt>
                <c:pt idx="1557">
                  <c:v>5271.37</c:v>
                </c:pt>
                <c:pt idx="1558">
                  <c:v>5270.04</c:v>
                </c:pt>
                <c:pt idx="1559">
                  <c:v>5271.32</c:v>
                </c:pt>
                <c:pt idx="1560">
                  <c:v>5279.1</c:v>
                </c:pt>
                <c:pt idx="1561">
                  <c:v>5270.74</c:v>
                </c:pt>
                <c:pt idx="1562">
                  <c:v>5281.58</c:v>
                </c:pt>
                <c:pt idx="1563">
                  <c:v>5283.07</c:v>
                </c:pt>
                <c:pt idx="1564">
                  <c:v>5320.19</c:v>
                </c:pt>
                <c:pt idx="1565">
                  <c:v>5353.62</c:v>
                </c:pt>
                <c:pt idx="1566">
                  <c:v>5379.17</c:v>
                </c:pt>
                <c:pt idx="1567">
                  <c:v>5332.85</c:v>
                </c:pt>
                <c:pt idx="1568">
                  <c:v>5359.74</c:v>
                </c:pt>
                <c:pt idx="1569">
                  <c:v>5371.08</c:v>
                </c:pt>
                <c:pt idx="1570">
                  <c:v>5362.19</c:v>
                </c:pt>
                <c:pt idx="1571">
                  <c:v>5351.97</c:v>
                </c:pt>
                <c:pt idx="1572">
                  <c:v>5329.09</c:v>
                </c:pt>
                <c:pt idx="1573">
                  <c:v>5315.68</c:v>
                </c:pt>
                <c:pt idx="1574">
                  <c:v>5262.21</c:v>
                </c:pt>
                <c:pt idx="1575">
                  <c:v>5267.29</c:v>
                </c:pt>
                <c:pt idx="1576">
                  <c:v>5266.84</c:v>
                </c:pt>
                <c:pt idx="1577">
                  <c:v>5277.2</c:v>
                </c:pt>
                <c:pt idx="1578">
                  <c:v>5272.82</c:v>
                </c:pt>
                <c:pt idx="1579">
                  <c:v>5280.79</c:v>
                </c:pt>
                <c:pt idx="1580">
                  <c:v>5263.25</c:v>
                </c:pt>
                <c:pt idx="1581">
                  <c:v>5249.12</c:v>
                </c:pt>
                <c:pt idx="1582">
                  <c:v>5229.0600000000004</c:v>
                </c:pt>
                <c:pt idx="1583">
                  <c:v>5456.77</c:v>
                </c:pt>
                <c:pt idx="1584">
                  <c:v>6080.25</c:v>
                </c:pt>
                <c:pt idx="1585">
                  <c:v>6566.28</c:v>
                </c:pt>
                <c:pt idx="1586">
                  <c:v>6412.91</c:v>
                </c:pt>
                <c:pt idx="1587">
                  <c:v>5461.89</c:v>
                </c:pt>
                <c:pt idx="1588">
                  <c:v>5146.9399999999996</c:v>
                </c:pt>
                <c:pt idx="1589">
                  <c:v>5038.43</c:v>
                </c:pt>
                <c:pt idx="1590">
                  <c:v>5087.01</c:v>
                </c:pt>
                <c:pt idx="1591">
                  <c:v>5220.37</c:v>
                </c:pt>
                <c:pt idx="1592">
                  <c:v>5309.52</c:v>
                </c:pt>
                <c:pt idx="1593">
                  <c:v>5320.25</c:v>
                </c:pt>
                <c:pt idx="1594">
                  <c:v>5347.5</c:v>
                </c:pt>
                <c:pt idx="1595">
                  <c:v>5342.35</c:v>
                </c:pt>
                <c:pt idx="1596">
                  <c:v>5371.15</c:v>
                </c:pt>
                <c:pt idx="1597">
                  <c:v>5367.86</c:v>
                </c:pt>
                <c:pt idx="1598">
                  <c:v>5387.43</c:v>
                </c:pt>
                <c:pt idx="1599">
                  <c:v>5385.21</c:v>
                </c:pt>
                <c:pt idx="1600">
                  <c:v>5404.89</c:v>
                </c:pt>
                <c:pt idx="1601">
                  <c:v>5410.58</c:v>
                </c:pt>
                <c:pt idx="1602">
                  <c:v>5430.01</c:v>
                </c:pt>
                <c:pt idx="1603">
                  <c:v>5447.66</c:v>
                </c:pt>
                <c:pt idx="1604">
                  <c:v>5478.03</c:v>
                </c:pt>
                <c:pt idx="1605">
                  <c:v>5494.64</c:v>
                </c:pt>
                <c:pt idx="1606">
                  <c:v>5515.13</c:v>
                </c:pt>
                <c:pt idx="1607">
                  <c:v>5549.91</c:v>
                </c:pt>
                <c:pt idx="1608">
                  <c:v>5567.05</c:v>
                </c:pt>
                <c:pt idx="1609">
                  <c:v>5607.93</c:v>
                </c:pt>
                <c:pt idx="1610">
                  <c:v>5631.63</c:v>
                </c:pt>
                <c:pt idx="1611">
                  <c:v>5677.02</c:v>
                </c:pt>
                <c:pt idx="1612">
                  <c:v>5687.8</c:v>
                </c:pt>
                <c:pt idx="1613">
                  <c:v>5715.92</c:v>
                </c:pt>
                <c:pt idx="1614">
                  <c:v>5711.53</c:v>
                </c:pt>
                <c:pt idx="1615">
                  <c:v>5726.16</c:v>
                </c:pt>
                <c:pt idx="1616">
                  <c:v>5704.92</c:v>
                </c:pt>
                <c:pt idx="1617">
                  <c:v>5690.81</c:v>
                </c:pt>
                <c:pt idx="1618">
                  <c:v>5632.8</c:v>
                </c:pt>
                <c:pt idx="1619">
                  <c:v>5592.89</c:v>
                </c:pt>
                <c:pt idx="1620">
                  <c:v>5544.18</c:v>
                </c:pt>
                <c:pt idx="1621">
                  <c:v>5503.9</c:v>
                </c:pt>
                <c:pt idx="1622">
                  <c:v>5486.04</c:v>
                </c:pt>
                <c:pt idx="1623">
                  <c:v>5451.53</c:v>
                </c:pt>
                <c:pt idx="1624">
                  <c:v>5449.8</c:v>
                </c:pt>
                <c:pt idx="1625">
                  <c:v>5437.66</c:v>
                </c:pt>
                <c:pt idx="1626">
                  <c:v>5444.7</c:v>
                </c:pt>
                <c:pt idx="1627">
                  <c:v>5430.81</c:v>
                </c:pt>
                <c:pt idx="1628">
                  <c:v>5444.93</c:v>
                </c:pt>
                <c:pt idx="1629">
                  <c:v>5434.75</c:v>
                </c:pt>
                <c:pt idx="1630">
                  <c:v>5454.52</c:v>
                </c:pt>
                <c:pt idx="1631">
                  <c:v>5434.65</c:v>
                </c:pt>
                <c:pt idx="1632">
                  <c:v>5455.16</c:v>
                </c:pt>
                <c:pt idx="1633">
                  <c:v>5449.96</c:v>
                </c:pt>
                <c:pt idx="1634">
                  <c:v>5466.16</c:v>
                </c:pt>
                <c:pt idx="1635">
                  <c:v>5460.49</c:v>
                </c:pt>
                <c:pt idx="1636">
                  <c:v>5472.28</c:v>
                </c:pt>
                <c:pt idx="1637">
                  <c:v>5466.35</c:v>
                </c:pt>
                <c:pt idx="1638">
                  <c:v>5462.08</c:v>
                </c:pt>
                <c:pt idx="1639">
                  <c:v>5472.51</c:v>
                </c:pt>
                <c:pt idx="1640">
                  <c:v>5473.91</c:v>
                </c:pt>
                <c:pt idx="1641">
                  <c:v>5473.91</c:v>
                </c:pt>
                <c:pt idx="1642">
                  <c:v>5478.35</c:v>
                </c:pt>
                <c:pt idx="1643">
                  <c:v>5474.85</c:v>
                </c:pt>
                <c:pt idx="1644">
                  <c:v>5454.53</c:v>
                </c:pt>
                <c:pt idx="1645">
                  <c:v>5466.15</c:v>
                </c:pt>
                <c:pt idx="1646">
                  <c:v>5456.01</c:v>
                </c:pt>
                <c:pt idx="1647">
                  <c:v>5466.75</c:v>
                </c:pt>
                <c:pt idx="1648">
                  <c:v>5452.29</c:v>
                </c:pt>
                <c:pt idx="1649">
                  <c:v>5461.72</c:v>
                </c:pt>
                <c:pt idx="1650">
                  <c:v>5449.35</c:v>
                </c:pt>
                <c:pt idx="1651">
                  <c:v>5445.64</c:v>
                </c:pt>
                <c:pt idx="1652">
                  <c:v>5446.4</c:v>
                </c:pt>
                <c:pt idx="1653">
                  <c:v>5459.16</c:v>
                </c:pt>
                <c:pt idx="1654">
                  <c:v>5484.78</c:v>
                </c:pt>
                <c:pt idx="1655">
                  <c:v>5514.36</c:v>
                </c:pt>
                <c:pt idx="1656">
                  <c:v>5523.67</c:v>
                </c:pt>
                <c:pt idx="1657">
                  <c:v>5474.85</c:v>
                </c:pt>
                <c:pt idx="1658">
                  <c:v>5519.51</c:v>
                </c:pt>
                <c:pt idx="1659">
                  <c:v>5514.36</c:v>
                </c:pt>
                <c:pt idx="1660">
                  <c:v>5498.47</c:v>
                </c:pt>
                <c:pt idx="1661">
                  <c:v>5478.38</c:v>
                </c:pt>
                <c:pt idx="1662">
                  <c:v>5463.66</c:v>
                </c:pt>
                <c:pt idx="1663">
                  <c:v>5420.71</c:v>
                </c:pt>
                <c:pt idx="1664">
                  <c:v>5386.56</c:v>
                </c:pt>
                <c:pt idx="1665">
                  <c:v>5380.1</c:v>
                </c:pt>
                <c:pt idx="1666">
                  <c:v>5385.82</c:v>
                </c:pt>
                <c:pt idx="1667">
                  <c:v>5373.66</c:v>
                </c:pt>
                <c:pt idx="1668">
                  <c:v>5375.38</c:v>
                </c:pt>
                <c:pt idx="1669">
                  <c:v>5372.44</c:v>
                </c:pt>
                <c:pt idx="1670">
                  <c:v>5378.7</c:v>
                </c:pt>
                <c:pt idx="1671">
                  <c:v>5355.24</c:v>
                </c:pt>
                <c:pt idx="1672">
                  <c:v>5386.29</c:v>
                </c:pt>
                <c:pt idx="1673">
                  <c:v>5678.01</c:v>
                </c:pt>
                <c:pt idx="1674">
                  <c:v>6326.75</c:v>
                </c:pt>
                <c:pt idx="1675">
                  <c:v>6703.38</c:v>
                </c:pt>
                <c:pt idx="1676">
                  <c:v>6277.12</c:v>
                </c:pt>
                <c:pt idx="1677">
                  <c:v>5390.74</c:v>
                </c:pt>
                <c:pt idx="1678">
                  <c:v>5188.8</c:v>
                </c:pt>
                <c:pt idx="1679">
                  <c:v>5098.24</c:v>
                </c:pt>
                <c:pt idx="1680">
                  <c:v>5179.88</c:v>
                </c:pt>
                <c:pt idx="1681">
                  <c:v>5326.67</c:v>
                </c:pt>
                <c:pt idx="1682">
                  <c:v>5388.64</c:v>
                </c:pt>
                <c:pt idx="1683">
                  <c:v>5417.05</c:v>
                </c:pt>
                <c:pt idx="1684">
                  <c:v>5417.75</c:v>
                </c:pt>
                <c:pt idx="1685">
                  <c:v>5417.51</c:v>
                </c:pt>
                <c:pt idx="1686">
                  <c:v>5431.15</c:v>
                </c:pt>
                <c:pt idx="1687">
                  <c:v>5445.41</c:v>
                </c:pt>
                <c:pt idx="1688">
                  <c:v>5459.1</c:v>
                </c:pt>
                <c:pt idx="1689">
                  <c:v>5450.48</c:v>
                </c:pt>
                <c:pt idx="1690">
                  <c:v>5471.99</c:v>
                </c:pt>
                <c:pt idx="1691">
                  <c:v>5471.87</c:v>
                </c:pt>
                <c:pt idx="1692">
                  <c:v>5502.07</c:v>
                </c:pt>
                <c:pt idx="1693">
                  <c:v>5497.37</c:v>
                </c:pt>
                <c:pt idx="1694">
                  <c:v>5537.36</c:v>
                </c:pt>
                <c:pt idx="1695">
                  <c:v>5551.31</c:v>
                </c:pt>
                <c:pt idx="1696">
                  <c:v>5589.51</c:v>
                </c:pt>
                <c:pt idx="1697">
                  <c:v>5601.09</c:v>
                </c:pt>
                <c:pt idx="1698">
                  <c:v>5650.33</c:v>
                </c:pt>
                <c:pt idx="1699">
                  <c:v>5663.14</c:v>
                </c:pt>
                <c:pt idx="1700">
                  <c:v>5695.77</c:v>
                </c:pt>
                <c:pt idx="1701">
                  <c:v>5721.55</c:v>
                </c:pt>
                <c:pt idx="1702">
                  <c:v>5747.58</c:v>
                </c:pt>
                <c:pt idx="1703">
                  <c:v>5764.77</c:v>
                </c:pt>
                <c:pt idx="1704">
                  <c:v>5759.53</c:v>
                </c:pt>
                <c:pt idx="1705">
                  <c:v>5768.85</c:v>
                </c:pt>
                <c:pt idx="1706">
                  <c:v>5748.33</c:v>
                </c:pt>
                <c:pt idx="1707">
                  <c:v>5723.83</c:v>
                </c:pt>
                <c:pt idx="1708">
                  <c:v>5666.13</c:v>
                </c:pt>
                <c:pt idx="1709">
                  <c:v>5641.16</c:v>
                </c:pt>
                <c:pt idx="1710">
                  <c:v>5590.15</c:v>
                </c:pt>
                <c:pt idx="1711">
                  <c:v>5573.77</c:v>
                </c:pt>
                <c:pt idx="1712">
                  <c:v>5533.14</c:v>
                </c:pt>
                <c:pt idx="1713">
                  <c:v>5536.71</c:v>
                </c:pt>
                <c:pt idx="1714">
                  <c:v>5518.24</c:v>
                </c:pt>
                <c:pt idx="1715">
                  <c:v>5525.63</c:v>
                </c:pt>
                <c:pt idx="1716">
                  <c:v>5527.23</c:v>
                </c:pt>
                <c:pt idx="1717">
                  <c:v>5524.89</c:v>
                </c:pt>
                <c:pt idx="1718">
                  <c:v>5523.19</c:v>
                </c:pt>
                <c:pt idx="1719">
                  <c:v>5552.52</c:v>
                </c:pt>
                <c:pt idx="1720">
                  <c:v>5564.96</c:v>
                </c:pt>
                <c:pt idx="1721">
                  <c:v>5565.34</c:v>
                </c:pt>
                <c:pt idx="1722">
                  <c:v>5596.17</c:v>
                </c:pt>
                <c:pt idx="1723">
                  <c:v>5608.13</c:v>
                </c:pt>
                <c:pt idx="1724">
                  <c:v>5636.89</c:v>
                </c:pt>
                <c:pt idx="1725">
                  <c:v>5611.78</c:v>
                </c:pt>
                <c:pt idx="1726">
                  <c:v>5637.57</c:v>
                </c:pt>
                <c:pt idx="1727">
                  <c:v>5640.18</c:v>
                </c:pt>
                <c:pt idx="1728">
                  <c:v>5681.55</c:v>
                </c:pt>
                <c:pt idx="1729">
                  <c:v>5683.92</c:v>
                </c:pt>
                <c:pt idx="1730">
                  <c:v>5699.16</c:v>
                </c:pt>
                <c:pt idx="1731">
                  <c:v>5708.43</c:v>
                </c:pt>
                <c:pt idx="1732">
                  <c:v>5715.37</c:v>
                </c:pt>
                <c:pt idx="1733">
                  <c:v>5717.37</c:v>
                </c:pt>
                <c:pt idx="1734">
                  <c:v>5735.17</c:v>
                </c:pt>
                <c:pt idx="1735">
                  <c:v>5746.84</c:v>
                </c:pt>
                <c:pt idx="1736">
                  <c:v>5763.73</c:v>
                </c:pt>
                <c:pt idx="1737">
                  <c:v>5774.42</c:v>
                </c:pt>
                <c:pt idx="1738">
                  <c:v>5784.54</c:v>
                </c:pt>
                <c:pt idx="1739">
                  <c:v>5810.67</c:v>
                </c:pt>
                <c:pt idx="1740">
                  <c:v>5805.55</c:v>
                </c:pt>
                <c:pt idx="1741">
                  <c:v>5838.88</c:v>
                </c:pt>
                <c:pt idx="1742">
                  <c:v>5845.65</c:v>
                </c:pt>
                <c:pt idx="1743">
                  <c:v>5925.35</c:v>
                </c:pt>
                <c:pt idx="1744">
                  <c:v>5938.33</c:v>
                </c:pt>
                <c:pt idx="1745">
                  <c:v>5981.38</c:v>
                </c:pt>
                <c:pt idx="1746">
                  <c:v>5938.11</c:v>
                </c:pt>
                <c:pt idx="1747">
                  <c:v>6005.79</c:v>
                </c:pt>
                <c:pt idx="1748">
                  <c:v>5997.88</c:v>
                </c:pt>
                <c:pt idx="1749">
                  <c:v>5989.87</c:v>
                </c:pt>
                <c:pt idx="1750">
                  <c:v>6009.06</c:v>
                </c:pt>
                <c:pt idx="1751">
                  <c:v>5990.43</c:v>
                </c:pt>
                <c:pt idx="1752">
                  <c:v>5988.27</c:v>
                </c:pt>
                <c:pt idx="1753">
                  <c:v>5954.08</c:v>
                </c:pt>
                <c:pt idx="1754">
                  <c:v>5965.89</c:v>
                </c:pt>
                <c:pt idx="1755">
                  <c:v>5952.42</c:v>
                </c:pt>
                <c:pt idx="1756">
                  <c:v>6008.99</c:v>
                </c:pt>
                <c:pt idx="1757">
                  <c:v>5988.63</c:v>
                </c:pt>
                <c:pt idx="1758">
                  <c:v>6024.39</c:v>
                </c:pt>
                <c:pt idx="1759">
                  <c:v>6024.42</c:v>
                </c:pt>
                <c:pt idx="1760">
                  <c:v>6022.42</c:v>
                </c:pt>
                <c:pt idx="1761">
                  <c:v>6085.26</c:v>
                </c:pt>
                <c:pt idx="1762">
                  <c:v>6443.59</c:v>
                </c:pt>
                <c:pt idx="1763">
                  <c:v>7068.55</c:v>
                </c:pt>
                <c:pt idx="1764">
                  <c:v>7376.99</c:v>
                </c:pt>
                <c:pt idx="1765">
                  <c:v>6842.86</c:v>
                </c:pt>
                <c:pt idx="1766">
                  <c:v>6077.39</c:v>
                </c:pt>
                <c:pt idx="1767">
                  <c:v>5976.38</c:v>
                </c:pt>
                <c:pt idx="1768">
                  <c:v>5864.04</c:v>
                </c:pt>
                <c:pt idx="1769">
                  <c:v>5972.85</c:v>
                </c:pt>
                <c:pt idx="1770">
                  <c:v>6094.15</c:v>
                </c:pt>
                <c:pt idx="1771">
                  <c:v>6193.19</c:v>
                </c:pt>
                <c:pt idx="1772">
                  <c:v>6174.48</c:v>
                </c:pt>
                <c:pt idx="1773">
                  <c:v>6217.57</c:v>
                </c:pt>
                <c:pt idx="1774">
                  <c:v>6215.12</c:v>
                </c:pt>
                <c:pt idx="1775">
                  <c:v>6255.31</c:v>
                </c:pt>
                <c:pt idx="1776">
                  <c:v>6241.51</c:v>
                </c:pt>
                <c:pt idx="1777">
                  <c:v>6267.85</c:v>
                </c:pt>
                <c:pt idx="1778">
                  <c:v>6259.07</c:v>
                </c:pt>
                <c:pt idx="1779">
                  <c:v>6291.72</c:v>
                </c:pt>
                <c:pt idx="1780">
                  <c:v>6291.14</c:v>
                </c:pt>
                <c:pt idx="1781">
                  <c:v>6316.18</c:v>
                </c:pt>
                <c:pt idx="1782">
                  <c:v>6334.54</c:v>
                </c:pt>
                <c:pt idx="1783">
                  <c:v>6347.13</c:v>
                </c:pt>
                <c:pt idx="1784">
                  <c:v>6364.92</c:v>
                </c:pt>
                <c:pt idx="1785">
                  <c:v>6371.57</c:v>
                </c:pt>
                <c:pt idx="1786">
                  <c:v>6410.43</c:v>
                </c:pt>
                <c:pt idx="1787">
                  <c:v>6418.3</c:v>
                </c:pt>
                <c:pt idx="1788">
                  <c:v>6441.83</c:v>
                </c:pt>
                <c:pt idx="1789">
                  <c:v>6450.7</c:v>
                </c:pt>
                <c:pt idx="1790">
                  <c:v>6476.72</c:v>
                </c:pt>
                <c:pt idx="1791">
                  <c:v>6456.54</c:v>
                </c:pt>
                <c:pt idx="1792">
                  <c:v>6469.35</c:v>
                </c:pt>
                <c:pt idx="1793">
                  <c:v>6434.56</c:v>
                </c:pt>
                <c:pt idx="1794">
                  <c:v>6454.3</c:v>
                </c:pt>
                <c:pt idx="1795">
                  <c:v>6396.04</c:v>
                </c:pt>
                <c:pt idx="1796">
                  <c:v>6343.81</c:v>
                </c:pt>
                <c:pt idx="1797">
                  <c:v>6285.09</c:v>
                </c:pt>
                <c:pt idx="1798">
                  <c:v>6211.47</c:v>
                </c:pt>
                <c:pt idx="1799">
                  <c:v>6157.25</c:v>
                </c:pt>
                <c:pt idx="1800">
                  <c:v>6111.56</c:v>
                </c:pt>
                <c:pt idx="1801">
                  <c:v>6075.32</c:v>
                </c:pt>
                <c:pt idx="1802">
                  <c:v>6032.17</c:v>
                </c:pt>
                <c:pt idx="1803">
                  <c:v>6017.6</c:v>
                </c:pt>
                <c:pt idx="1804">
                  <c:v>5960.12</c:v>
                </c:pt>
                <c:pt idx="1805">
                  <c:v>5971.52</c:v>
                </c:pt>
                <c:pt idx="1806">
                  <c:v>5927.69</c:v>
                </c:pt>
                <c:pt idx="1807">
                  <c:v>5920.45</c:v>
                </c:pt>
                <c:pt idx="1808">
                  <c:v>5883.85</c:v>
                </c:pt>
                <c:pt idx="1809">
                  <c:v>5892.35</c:v>
                </c:pt>
                <c:pt idx="1810">
                  <c:v>5849.65</c:v>
                </c:pt>
                <c:pt idx="1811">
                  <c:v>5844.9</c:v>
                </c:pt>
                <c:pt idx="1812">
                  <c:v>5817.85</c:v>
                </c:pt>
                <c:pt idx="1813">
                  <c:v>5801.38</c:v>
                </c:pt>
                <c:pt idx="1814">
                  <c:v>5781.56</c:v>
                </c:pt>
                <c:pt idx="1815">
                  <c:v>5757.76</c:v>
                </c:pt>
                <c:pt idx="1816">
                  <c:v>5748.55</c:v>
                </c:pt>
                <c:pt idx="1817">
                  <c:v>5711.66</c:v>
                </c:pt>
                <c:pt idx="1818">
                  <c:v>5719.73</c:v>
                </c:pt>
              </c:numCache>
            </c:numRef>
          </c:yVal>
          <c:smooth val="1"/>
          <c:extLst>
            <c:ext xmlns:c16="http://schemas.microsoft.com/office/drawing/2014/chart" uri="{C3380CC4-5D6E-409C-BE32-E72D297353CC}">
              <c16:uniqueId val="{00000000-2589-4FB1-8856-5CA98714259F}"/>
            </c:ext>
          </c:extLst>
        </c:ser>
        <c:dLbls>
          <c:showLegendKey val="0"/>
          <c:showVal val="0"/>
          <c:showCatName val="0"/>
          <c:showSerName val="0"/>
          <c:showPercent val="0"/>
          <c:showBubbleSize val="0"/>
        </c:dLbls>
        <c:axId val="448237472"/>
        <c:axId val="448233552"/>
      </c:scatterChart>
      <c:valAx>
        <c:axId val="448237472"/>
        <c:scaling>
          <c:orientation val="minMax"/>
          <c:max val="11"/>
          <c:min val="3"/>
        </c:scaling>
        <c:delete val="1"/>
        <c:axPos val="b"/>
        <c:numFmt formatCode="General" sourceLinked="1"/>
        <c:majorTickMark val="none"/>
        <c:minorTickMark val="none"/>
        <c:tickLblPos val="nextTo"/>
        <c:crossAx val="448233552"/>
        <c:crossesAt val="-1000000"/>
        <c:crossBetween val="midCat"/>
      </c:valAx>
      <c:valAx>
        <c:axId val="448233552"/>
        <c:scaling>
          <c:orientation val="minMax"/>
          <c:max val="7000"/>
          <c:min val="5000"/>
        </c:scaling>
        <c:delete val="1"/>
        <c:axPos val="l"/>
        <c:numFmt formatCode="General" sourceLinked="1"/>
        <c:majorTickMark val="none"/>
        <c:minorTickMark val="none"/>
        <c:tickLblPos val="none"/>
        <c:crossAx val="4482374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-9295.89</c:v>
                </c:pt>
                <c:pt idx="1">
                  <c:v>-9620.32</c:v>
                </c:pt>
                <c:pt idx="2">
                  <c:v>-9653.11</c:v>
                </c:pt>
                <c:pt idx="3">
                  <c:v>-9692.84</c:v>
                </c:pt>
                <c:pt idx="4">
                  <c:v>-9707.91</c:v>
                </c:pt>
                <c:pt idx="5">
                  <c:v>-9695.4500000000007</c:v>
                </c:pt>
                <c:pt idx="6">
                  <c:v>-9720.06</c:v>
                </c:pt>
                <c:pt idx="7">
                  <c:v>-9713.18</c:v>
                </c:pt>
                <c:pt idx="8">
                  <c:v>-9721.42</c:v>
                </c:pt>
                <c:pt idx="9">
                  <c:v>-9715.2099999999991</c:v>
                </c:pt>
                <c:pt idx="10">
                  <c:v>-9758.7099999999991</c:v>
                </c:pt>
                <c:pt idx="11">
                  <c:v>-9776.8799999999992</c:v>
                </c:pt>
                <c:pt idx="12">
                  <c:v>-9642.4699999999993</c:v>
                </c:pt>
                <c:pt idx="13">
                  <c:v>-9060.9599999999991</c:v>
                </c:pt>
                <c:pt idx="14">
                  <c:v>-8509.52</c:v>
                </c:pt>
                <c:pt idx="15">
                  <c:v>-8512.4</c:v>
                </c:pt>
                <c:pt idx="16">
                  <c:v>-9442.3700000000008</c:v>
                </c:pt>
                <c:pt idx="17">
                  <c:v>-9894.89</c:v>
                </c:pt>
                <c:pt idx="18">
                  <c:v>-10008.200000000001</c:v>
                </c:pt>
                <c:pt idx="19">
                  <c:v>-10021.299999999999</c:v>
                </c:pt>
                <c:pt idx="20">
                  <c:v>-9870.01</c:v>
                </c:pt>
                <c:pt idx="21">
                  <c:v>-9786.09</c:v>
                </c:pt>
                <c:pt idx="22">
                  <c:v>-9750.89</c:v>
                </c:pt>
                <c:pt idx="23">
                  <c:v>-9754.4699999999993</c:v>
                </c:pt>
                <c:pt idx="24">
                  <c:v>-9729.52</c:v>
                </c:pt>
                <c:pt idx="25">
                  <c:v>-9735.57</c:v>
                </c:pt>
                <c:pt idx="26">
                  <c:v>-9710.32</c:v>
                </c:pt>
                <c:pt idx="27">
                  <c:v>-9718.6200000000008</c:v>
                </c:pt>
                <c:pt idx="28">
                  <c:v>-9699.0499999999993</c:v>
                </c:pt>
                <c:pt idx="29">
                  <c:v>-9692.98</c:v>
                </c:pt>
                <c:pt idx="30">
                  <c:v>-9678.9500000000007</c:v>
                </c:pt>
                <c:pt idx="31">
                  <c:v>-9673.93</c:v>
                </c:pt>
                <c:pt idx="32">
                  <c:v>-9665.18</c:v>
                </c:pt>
                <c:pt idx="33">
                  <c:v>-9638.65</c:v>
                </c:pt>
                <c:pt idx="34">
                  <c:v>-9626.44</c:v>
                </c:pt>
                <c:pt idx="35">
                  <c:v>-9585.42</c:v>
                </c:pt>
                <c:pt idx="36">
                  <c:v>-9570.11</c:v>
                </c:pt>
                <c:pt idx="37">
                  <c:v>-9528.26</c:v>
                </c:pt>
                <c:pt idx="38">
                  <c:v>-9510.0400000000009</c:v>
                </c:pt>
                <c:pt idx="39">
                  <c:v>-9463.08</c:v>
                </c:pt>
                <c:pt idx="40">
                  <c:v>-9457.43</c:v>
                </c:pt>
                <c:pt idx="41">
                  <c:v>-9421.69</c:v>
                </c:pt>
                <c:pt idx="42">
                  <c:v>-9418.4500000000007</c:v>
                </c:pt>
                <c:pt idx="43">
                  <c:v>-9392.89</c:v>
                </c:pt>
                <c:pt idx="44">
                  <c:v>-9395.52</c:v>
                </c:pt>
                <c:pt idx="45">
                  <c:v>-9403.76</c:v>
                </c:pt>
                <c:pt idx="46">
                  <c:v>-9441.33</c:v>
                </c:pt>
                <c:pt idx="47">
                  <c:v>-9487.93</c:v>
                </c:pt>
                <c:pt idx="48">
                  <c:v>-9535</c:v>
                </c:pt>
                <c:pt idx="49">
                  <c:v>-9591.92</c:v>
                </c:pt>
                <c:pt idx="50">
                  <c:v>-9623.51</c:v>
                </c:pt>
                <c:pt idx="51">
                  <c:v>-9653.64</c:v>
                </c:pt>
                <c:pt idx="52">
                  <c:v>-9668.94</c:v>
                </c:pt>
                <c:pt idx="53">
                  <c:v>-9687.35</c:v>
                </c:pt>
                <c:pt idx="54">
                  <c:v>-9680.69</c:v>
                </c:pt>
                <c:pt idx="55">
                  <c:v>-9698.16</c:v>
                </c:pt>
                <c:pt idx="56">
                  <c:v>-9683.68</c:v>
                </c:pt>
                <c:pt idx="57">
                  <c:v>-9702.5400000000009</c:v>
                </c:pt>
                <c:pt idx="58">
                  <c:v>-9677.77</c:v>
                </c:pt>
                <c:pt idx="59">
                  <c:v>-9675.9500000000007</c:v>
                </c:pt>
                <c:pt idx="60">
                  <c:v>-9688.6299999999992</c:v>
                </c:pt>
                <c:pt idx="61">
                  <c:v>-9692.6299999999992</c:v>
                </c:pt>
                <c:pt idx="62">
                  <c:v>-9678.34</c:v>
                </c:pt>
                <c:pt idx="63">
                  <c:v>-9670.26</c:v>
                </c:pt>
                <c:pt idx="64">
                  <c:v>-9675.26</c:v>
                </c:pt>
                <c:pt idx="65">
                  <c:v>-9661.24</c:v>
                </c:pt>
                <c:pt idx="66">
                  <c:v>-9661.09</c:v>
                </c:pt>
                <c:pt idx="67">
                  <c:v>-9646.35</c:v>
                </c:pt>
                <c:pt idx="68">
                  <c:v>-9664.3799999999992</c:v>
                </c:pt>
                <c:pt idx="69">
                  <c:v>-9657.91</c:v>
                </c:pt>
                <c:pt idx="70">
                  <c:v>-9646.26</c:v>
                </c:pt>
                <c:pt idx="71">
                  <c:v>-9640.85</c:v>
                </c:pt>
                <c:pt idx="72">
                  <c:v>-9669.3799999999992</c:v>
                </c:pt>
                <c:pt idx="73">
                  <c:v>-9649.61</c:v>
                </c:pt>
                <c:pt idx="74">
                  <c:v>-9659.7099999999991</c:v>
                </c:pt>
                <c:pt idx="75">
                  <c:v>-9671.7999999999993</c:v>
                </c:pt>
                <c:pt idx="76">
                  <c:v>-9681.82</c:v>
                </c:pt>
                <c:pt idx="77">
                  <c:v>-9684.27</c:v>
                </c:pt>
                <c:pt idx="78">
                  <c:v>-9692.7900000000009</c:v>
                </c:pt>
                <c:pt idx="79">
                  <c:v>-9659.35</c:v>
                </c:pt>
                <c:pt idx="80">
                  <c:v>-9614.32</c:v>
                </c:pt>
                <c:pt idx="81">
                  <c:v>-9618.06</c:v>
                </c:pt>
                <c:pt idx="82">
                  <c:v>-9649.44</c:v>
                </c:pt>
                <c:pt idx="83">
                  <c:v>-9647.1200000000008</c:v>
                </c:pt>
                <c:pt idx="84">
                  <c:v>-9626.41</c:v>
                </c:pt>
                <c:pt idx="85">
                  <c:v>-9681.5400000000009</c:v>
                </c:pt>
                <c:pt idx="86">
                  <c:v>-9696.73</c:v>
                </c:pt>
                <c:pt idx="87">
                  <c:v>-9741.9699999999993</c:v>
                </c:pt>
                <c:pt idx="88">
                  <c:v>-9747.1</c:v>
                </c:pt>
                <c:pt idx="89">
                  <c:v>-9813.08</c:v>
                </c:pt>
                <c:pt idx="90">
                  <c:v>-9807.31</c:v>
                </c:pt>
                <c:pt idx="91">
                  <c:v>-9819.93</c:v>
                </c:pt>
                <c:pt idx="92">
                  <c:v>-9814.57</c:v>
                </c:pt>
                <c:pt idx="93">
                  <c:v>-9826.6200000000008</c:v>
                </c:pt>
                <c:pt idx="94">
                  <c:v>-9826.44</c:v>
                </c:pt>
                <c:pt idx="95">
                  <c:v>-9838.91</c:v>
                </c:pt>
                <c:pt idx="96">
                  <c:v>-9868.8700000000008</c:v>
                </c:pt>
                <c:pt idx="97">
                  <c:v>-9875.92</c:v>
                </c:pt>
                <c:pt idx="98">
                  <c:v>-9693.36</c:v>
                </c:pt>
                <c:pt idx="99">
                  <c:v>-9072.2800000000007</c:v>
                </c:pt>
                <c:pt idx="100">
                  <c:v>-8592.5499999999993</c:v>
                </c:pt>
                <c:pt idx="101">
                  <c:v>-8741.91</c:v>
                </c:pt>
                <c:pt idx="102">
                  <c:v>-9698.6200000000008</c:v>
                </c:pt>
                <c:pt idx="103">
                  <c:v>-9996.39</c:v>
                </c:pt>
                <c:pt idx="104">
                  <c:v>-10137.6</c:v>
                </c:pt>
                <c:pt idx="105">
                  <c:v>-10126.1</c:v>
                </c:pt>
                <c:pt idx="106">
                  <c:v>-9989.89</c:v>
                </c:pt>
                <c:pt idx="107">
                  <c:v>-9903.14</c:v>
                </c:pt>
                <c:pt idx="108">
                  <c:v>-9903.43</c:v>
                </c:pt>
                <c:pt idx="109">
                  <c:v>-9898.8700000000008</c:v>
                </c:pt>
                <c:pt idx="110">
                  <c:v>-9894.7099999999991</c:v>
                </c:pt>
                <c:pt idx="111">
                  <c:v>-9880.61</c:v>
                </c:pt>
                <c:pt idx="112">
                  <c:v>-9876.7099999999991</c:v>
                </c:pt>
                <c:pt idx="113">
                  <c:v>-9872.9599999999991</c:v>
                </c:pt>
                <c:pt idx="114">
                  <c:v>-9876.33</c:v>
                </c:pt>
                <c:pt idx="115">
                  <c:v>-9874.5300000000007</c:v>
                </c:pt>
                <c:pt idx="116">
                  <c:v>-9858.98</c:v>
                </c:pt>
                <c:pt idx="117">
                  <c:v>-9872.48</c:v>
                </c:pt>
                <c:pt idx="118">
                  <c:v>-9858.77</c:v>
                </c:pt>
                <c:pt idx="119">
                  <c:v>-9864.76</c:v>
                </c:pt>
                <c:pt idx="120">
                  <c:v>-9838</c:v>
                </c:pt>
                <c:pt idx="121">
                  <c:v>-9839.51</c:v>
                </c:pt>
                <c:pt idx="122">
                  <c:v>-9809.43</c:v>
                </c:pt>
                <c:pt idx="123">
                  <c:v>-9799.2800000000007</c:v>
                </c:pt>
                <c:pt idx="124">
                  <c:v>-9762.23</c:v>
                </c:pt>
                <c:pt idx="125">
                  <c:v>-9757.0300000000007</c:v>
                </c:pt>
                <c:pt idx="126">
                  <c:v>-9734.81</c:v>
                </c:pt>
                <c:pt idx="127">
                  <c:v>-9722.19</c:v>
                </c:pt>
                <c:pt idx="128">
                  <c:v>-9725.01</c:v>
                </c:pt>
                <c:pt idx="129">
                  <c:v>-9719.8799999999992</c:v>
                </c:pt>
                <c:pt idx="130">
                  <c:v>-9730.94</c:v>
                </c:pt>
                <c:pt idx="131">
                  <c:v>-9744.3700000000008</c:v>
                </c:pt>
                <c:pt idx="132">
                  <c:v>-9786.81</c:v>
                </c:pt>
                <c:pt idx="133">
                  <c:v>-9834.9599999999991</c:v>
                </c:pt>
                <c:pt idx="134">
                  <c:v>-9903.7099999999991</c:v>
                </c:pt>
                <c:pt idx="135">
                  <c:v>-9954.82</c:v>
                </c:pt>
                <c:pt idx="136">
                  <c:v>-10004.6</c:v>
                </c:pt>
                <c:pt idx="137">
                  <c:v>-10021</c:v>
                </c:pt>
                <c:pt idx="138">
                  <c:v>-10049.5</c:v>
                </c:pt>
                <c:pt idx="139">
                  <c:v>-10058.799999999999</c:v>
                </c:pt>
                <c:pt idx="140">
                  <c:v>-10067.299999999999</c:v>
                </c:pt>
                <c:pt idx="141">
                  <c:v>-10083.299999999999</c:v>
                </c:pt>
                <c:pt idx="142">
                  <c:v>-10095.5</c:v>
                </c:pt>
                <c:pt idx="143">
                  <c:v>-10101.299999999999</c:v>
                </c:pt>
                <c:pt idx="144">
                  <c:v>-10111.200000000001</c:v>
                </c:pt>
                <c:pt idx="145">
                  <c:v>-10113</c:v>
                </c:pt>
                <c:pt idx="146">
                  <c:v>-10117.5</c:v>
                </c:pt>
                <c:pt idx="147">
                  <c:v>-10127.9</c:v>
                </c:pt>
                <c:pt idx="148">
                  <c:v>-10112.9</c:v>
                </c:pt>
                <c:pt idx="149">
                  <c:v>-10109</c:v>
                </c:pt>
                <c:pt idx="150">
                  <c:v>-10105.5</c:v>
                </c:pt>
                <c:pt idx="151">
                  <c:v>-10118.799999999999</c:v>
                </c:pt>
                <c:pt idx="152">
                  <c:v>-10100.6</c:v>
                </c:pt>
                <c:pt idx="153">
                  <c:v>-10111.299999999999</c:v>
                </c:pt>
                <c:pt idx="154">
                  <c:v>-10098.200000000001</c:v>
                </c:pt>
                <c:pt idx="155">
                  <c:v>-10092</c:v>
                </c:pt>
                <c:pt idx="156">
                  <c:v>-10091.299999999999</c:v>
                </c:pt>
                <c:pt idx="157">
                  <c:v>-10080</c:v>
                </c:pt>
                <c:pt idx="158">
                  <c:v>-10080.1</c:v>
                </c:pt>
                <c:pt idx="159">
                  <c:v>-10081.799999999999</c:v>
                </c:pt>
                <c:pt idx="160">
                  <c:v>-10088.5</c:v>
                </c:pt>
                <c:pt idx="161">
                  <c:v>-10051.1</c:v>
                </c:pt>
                <c:pt idx="162">
                  <c:v>-10020.799999999999</c:v>
                </c:pt>
                <c:pt idx="163">
                  <c:v>-10016.1</c:v>
                </c:pt>
                <c:pt idx="164">
                  <c:v>-10055.6</c:v>
                </c:pt>
                <c:pt idx="165">
                  <c:v>-10027.4</c:v>
                </c:pt>
                <c:pt idx="166">
                  <c:v>-10043.1</c:v>
                </c:pt>
                <c:pt idx="167">
                  <c:v>-10051.6</c:v>
                </c:pt>
                <c:pt idx="168">
                  <c:v>-10054.6</c:v>
                </c:pt>
                <c:pt idx="169">
                  <c:v>-10074.6</c:v>
                </c:pt>
                <c:pt idx="170">
                  <c:v>-10116</c:v>
                </c:pt>
                <c:pt idx="171">
                  <c:v>-10148.1</c:v>
                </c:pt>
                <c:pt idx="172">
                  <c:v>-10171.4</c:v>
                </c:pt>
                <c:pt idx="173">
                  <c:v>-10172.6</c:v>
                </c:pt>
                <c:pt idx="174">
                  <c:v>-10160.6</c:v>
                </c:pt>
                <c:pt idx="175">
                  <c:v>-10175.9</c:v>
                </c:pt>
                <c:pt idx="176">
                  <c:v>-10168.700000000001</c:v>
                </c:pt>
                <c:pt idx="177">
                  <c:v>-10178.799999999999</c:v>
                </c:pt>
                <c:pt idx="178">
                  <c:v>-10188.6</c:v>
                </c:pt>
                <c:pt idx="179">
                  <c:v>-10213.200000000001</c:v>
                </c:pt>
                <c:pt idx="180">
                  <c:v>-10074.9</c:v>
                </c:pt>
                <c:pt idx="181">
                  <c:v>-9655.8700000000008</c:v>
                </c:pt>
                <c:pt idx="182">
                  <c:v>-9039.92</c:v>
                </c:pt>
                <c:pt idx="183">
                  <c:v>-8967.59</c:v>
                </c:pt>
                <c:pt idx="184">
                  <c:v>-9732.36</c:v>
                </c:pt>
                <c:pt idx="185">
                  <c:v>-10210.1</c:v>
                </c:pt>
                <c:pt idx="186">
                  <c:v>-10350.4</c:v>
                </c:pt>
                <c:pt idx="187">
                  <c:v>-10472.799999999999</c:v>
                </c:pt>
                <c:pt idx="188">
                  <c:v>-10383.799999999999</c:v>
                </c:pt>
                <c:pt idx="189">
                  <c:v>-10275.799999999999</c:v>
                </c:pt>
                <c:pt idx="190">
                  <c:v>-10208.700000000001</c:v>
                </c:pt>
                <c:pt idx="191">
                  <c:v>-10205</c:v>
                </c:pt>
                <c:pt idx="192">
                  <c:v>-10191.799999999999</c:v>
                </c:pt>
                <c:pt idx="193">
                  <c:v>-10196.299999999999</c:v>
                </c:pt>
                <c:pt idx="194">
                  <c:v>-10187.6</c:v>
                </c:pt>
                <c:pt idx="195">
                  <c:v>-10188</c:v>
                </c:pt>
                <c:pt idx="196">
                  <c:v>-10172</c:v>
                </c:pt>
                <c:pt idx="197">
                  <c:v>-10147.299999999999</c:v>
                </c:pt>
                <c:pt idx="198">
                  <c:v>-10151.4</c:v>
                </c:pt>
                <c:pt idx="199">
                  <c:v>-10130.9</c:v>
                </c:pt>
                <c:pt idx="200">
                  <c:v>-10137.1</c:v>
                </c:pt>
                <c:pt idx="201">
                  <c:v>-10105.200000000001</c:v>
                </c:pt>
                <c:pt idx="202">
                  <c:v>-10081.200000000001</c:v>
                </c:pt>
                <c:pt idx="203">
                  <c:v>-10055.200000000001</c:v>
                </c:pt>
                <c:pt idx="204">
                  <c:v>-10042.799999999999</c:v>
                </c:pt>
                <c:pt idx="205">
                  <c:v>-10011</c:v>
                </c:pt>
                <c:pt idx="206">
                  <c:v>-9988.86</c:v>
                </c:pt>
                <c:pt idx="207">
                  <c:v>-9961.61</c:v>
                </c:pt>
                <c:pt idx="208">
                  <c:v>-9933.76</c:v>
                </c:pt>
                <c:pt idx="209">
                  <c:v>-9913.2000000000007</c:v>
                </c:pt>
                <c:pt idx="210">
                  <c:v>-9897.5</c:v>
                </c:pt>
                <c:pt idx="211">
                  <c:v>-9904.9500000000007</c:v>
                </c:pt>
                <c:pt idx="212">
                  <c:v>-9890.27</c:v>
                </c:pt>
                <c:pt idx="213">
                  <c:v>-9900.1299999999992</c:v>
                </c:pt>
                <c:pt idx="214">
                  <c:v>-9920.36</c:v>
                </c:pt>
                <c:pt idx="215">
                  <c:v>-9973.85</c:v>
                </c:pt>
                <c:pt idx="216">
                  <c:v>-10016.9</c:v>
                </c:pt>
                <c:pt idx="217">
                  <c:v>-10056.6</c:v>
                </c:pt>
                <c:pt idx="218">
                  <c:v>-10082.700000000001</c:v>
                </c:pt>
                <c:pt idx="219">
                  <c:v>-10119</c:v>
                </c:pt>
                <c:pt idx="220">
                  <c:v>-10129.299999999999</c:v>
                </c:pt>
                <c:pt idx="221">
                  <c:v>-10152.5</c:v>
                </c:pt>
                <c:pt idx="222">
                  <c:v>-10151.299999999999</c:v>
                </c:pt>
                <c:pt idx="223">
                  <c:v>-10146.5</c:v>
                </c:pt>
                <c:pt idx="224">
                  <c:v>-10146.799999999999</c:v>
                </c:pt>
                <c:pt idx="225">
                  <c:v>-10138.4</c:v>
                </c:pt>
                <c:pt idx="226">
                  <c:v>-10148.9</c:v>
                </c:pt>
                <c:pt idx="227">
                  <c:v>-10138.9</c:v>
                </c:pt>
                <c:pt idx="228">
                  <c:v>-10151.299999999999</c:v>
                </c:pt>
                <c:pt idx="229">
                  <c:v>-10130.200000000001</c:v>
                </c:pt>
                <c:pt idx="230">
                  <c:v>-10129.4</c:v>
                </c:pt>
                <c:pt idx="231">
                  <c:v>-10112.9</c:v>
                </c:pt>
                <c:pt idx="232">
                  <c:v>-10115.299999999999</c:v>
                </c:pt>
                <c:pt idx="233">
                  <c:v>-10106.700000000001</c:v>
                </c:pt>
                <c:pt idx="234">
                  <c:v>-10105.299999999999</c:v>
                </c:pt>
                <c:pt idx="235">
                  <c:v>-10094.1</c:v>
                </c:pt>
                <c:pt idx="236">
                  <c:v>-10101.5</c:v>
                </c:pt>
                <c:pt idx="237">
                  <c:v>-10085.200000000001</c:v>
                </c:pt>
                <c:pt idx="238">
                  <c:v>-10086</c:v>
                </c:pt>
                <c:pt idx="239">
                  <c:v>-10081.700000000001</c:v>
                </c:pt>
                <c:pt idx="240">
                  <c:v>-10083.9</c:v>
                </c:pt>
                <c:pt idx="241">
                  <c:v>-10081.799999999999</c:v>
                </c:pt>
                <c:pt idx="242">
                  <c:v>-10069</c:v>
                </c:pt>
                <c:pt idx="243">
                  <c:v>-10057.6</c:v>
                </c:pt>
                <c:pt idx="244">
                  <c:v>-10010</c:v>
                </c:pt>
                <c:pt idx="245">
                  <c:v>-9993.9500000000007</c:v>
                </c:pt>
                <c:pt idx="246">
                  <c:v>-9988.56</c:v>
                </c:pt>
                <c:pt idx="247">
                  <c:v>-10011.299999999999</c:v>
                </c:pt>
                <c:pt idx="248">
                  <c:v>-9984.08</c:v>
                </c:pt>
                <c:pt idx="249">
                  <c:v>-9995.18</c:v>
                </c:pt>
                <c:pt idx="250">
                  <c:v>-10001.4</c:v>
                </c:pt>
                <c:pt idx="251">
                  <c:v>-10018.4</c:v>
                </c:pt>
                <c:pt idx="252">
                  <c:v>-10027.299999999999</c:v>
                </c:pt>
                <c:pt idx="253">
                  <c:v>-10062.299999999999</c:v>
                </c:pt>
                <c:pt idx="254">
                  <c:v>-10090.9</c:v>
                </c:pt>
                <c:pt idx="255">
                  <c:v>-10087.700000000001</c:v>
                </c:pt>
                <c:pt idx="256">
                  <c:v>-10085.9</c:v>
                </c:pt>
                <c:pt idx="257">
                  <c:v>-10085.5</c:v>
                </c:pt>
                <c:pt idx="258">
                  <c:v>-10077.700000000001</c:v>
                </c:pt>
                <c:pt idx="259">
                  <c:v>-10065</c:v>
                </c:pt>
                <c:pt idx="260">
                  <c:v>-10071</c:v>
                </c:pt>
                <c:pt idx="261">
                  <c:v>-10080.5</c:v>
                </c:pt>
                <c:pt idx="262">
                  <c:v>-10046.299999999999</c:v>
                </c:pt>
                <c:pt idx="263">
                  <c:v>-9776.2900000000009</c:v>
                </c:pt>
                <c:pt idx="264">
                  <c:v>-9142.85</c:v>
                </c:pt>
                <c:pt idx="265">
                  <c:v>-8790.84</c:v>
                </c:pt>
                <c:pt idx="266">
                  <c:v>-9194.24</c:v>
                </c:pt>
                <c:pt idx="267">
                  <c:v>-10014.4</c:v>
                </c:pt>
                <c:pt idx="268">
                  <c:v>-10203.4</c:v>
                </c:pt>
                <c:pt idx="269">
                  <c:v>-10310.9</c:v>
                </c:pt>
                <c:pt idx="270">
                  <c:v>-10249</c:v>
                </c:pt>
                <c:pt idx="271">
                  <c:v>-10120.4</c:v>
                </c:pt>
                <c:pt idx="272">
                  <c:v>-10043.6</c:v>
                </c:pt>
                <c:pt idx="273">
                  <c:v>-10019.6</c:v>
                </c:pt>
                <c:pt idx="274">
                  <c:v>-10009.200000000001</c:v>
                </c:pt>
                <c:pt idx="275">
                  <c:v>-10007.700000000001</c:v>
                </c:pt>
                <c:pt idx="276">
                  <c:v>-9990.98</c:v>
                </c:pt>
                <c:pt idx="277">
                  <c:v>-9987.9</c:v>
                </c:pt>
                <c:pt idx="278">
                  <c:v>-9969.01</c:v>
                </c:pt>
                <c:pt idx="279">
                  <c:v>-9968.51</c:v>
                </c:pt>
                <c:pt idx="280">
                  <c:v>-9953.92</c:v>
                </c:pt>
                <c:pt idx="281">
                  <c:v>-9942.6299999999992</c:v>
                </c:pt>
                <c:pt idx="282">
                  <c:v>-9916.3799999999992</c:v>
                </c:pt>
                <c:pt idx="283">
                  <c:v>-9909.18</c:v>
                </c:pt>
                <c:pt idx="284">
                  <c:v>-9883.32</c:v>
                </c:pt>
                <c:pt idx="285">
                  <c:v>-9873.4</c:v>
                </c:pt>
                <c:pt idx="286">
                  <c:v>-9846.1200000000008</c:v>
                </c:pt>
                <c:pt idx="287">
                  <c:v>-9816.58</c:v>
                </c:pt>
                <c:pt idx="288">
                  <c:v>-9789.34</c:v>
                </c:pt>
                <c:pt idx="289">
                  <c:v>-9757.01</c:v>
                </c:pt>
                <c:pt idx="290">
                  <c:v>-9726.4500000000007</c:v>
                </c:pt>
                <c:pt idx="291">
                  <c:v>-9699.7900000000009</c:v>
                </c:pt>
                <c:pt idx="292">
                  <c:v>-9697.07</c:v>
                </c:pt>
                <c:pt idx="293">
                  <c:v>-9669.5300000000007</c:v>
                </c:pt>
                <c:pt idx="294">
                  <c:v>-9658.2000000000007</c:v>
                </c:pt>
                <c:pt idx="295">
                  <c:v>-9651.3799999999992</c:v>
                </c:pt>
                <c:pt idx="296">
                  <c:v>-9691.5499999999993</c:v>
                </c:pt>
                <c:pt idx="297">
                  <c:v>-9729.14</c:v>
                </c:pt>
                <c:pt idx="298">
                  <c:v>-9777.19</c:v>
                </c:pt>
                <c:pt idx="299">
                  <c:v>-9817.67</c:v>
                </c:pt>
                <c:pt idx="300">
                  <c:v>-9869.42</c:v>
                </c:pt>
                <c:pt idx="301">
                  <c:v>-9890.8700000000008</c:v>
                </c:pt>
                <c:pt idx="302">
                  <c:v>-9907.2900000000009</c:v>
                </c:pt>
                <c:pt idx="303">
                  <c:v>-9920.64</c:v>
                </c:pt>
                <c:pt idx="304">
                  <c:v>-9930.67</c:v>
                </c:pt>
                <c:pt idx="305">
                  <c:v>-9937.68</c:v>
                </c:pt>
                <c:pt idx="306">
                  <c:v>-9934.39</c:v>
                </c:pt>
                <c:pt idx="307">
                  <c:v>-9946.65</c:v>
                </c:pt>
                <c:pt idx="308">
                  <c:v>-9936.2800000000007</c:v>
                </c:pt>
                <c:pt idx="309">
                  <c:v>-9944.59</c:v>
                </c:pt>
                <c:pt idx="310">
                  <c:v>-9934.23</c:v>
                </c:pt>
                <c:pt idx="311">
                  <c:v>-9941.09</c:v>
                </c:pt>
                <c:pt idx="312">
                  <c:v>-9928.56</c:v>
                </c:pt>
                <c:pt idx="313">
                  <c:v>-9930.1200000000008</c:v>
                </c:pt>
                <c:pt idx="314">
                  <c:v>-9921.1</c:v>
                </c:pt>
                <c:pt idx="315">
                  <c:v>-9918.6299999999992</c:v>
                </c:pt>
                <c:pt idx="316">
                  <c:v>-9903.8700000000008</c:v>
                </c:pt>
                <c:pt idx="317">
                  <c:v>-9909.9</c:v>
                </c:pt>
                <c:pt idx="318">
                  <c:v>-9898.01</c:v>
                </c:pt>
                <c:pt idx="319">
                  <c:v>-9889.25</c:v>
                </c:pt>
                <c:pt idx="320">
                  <c:v>-9883.81</c:v>
                </c:pt>
                <c:pt idx="321">
                  <c:v>-9879.82</c:v>
                </c:pt>
                <c:pt idx="322">
                  <c:v>-9889.15</c:v>
                </c:pt>
                <c:pt idx="323">
                  <c:v>-9880.6200000000008</c:v>
                </c:pt>
                <c:pt idx="324">
                  <c:v>-9888.9699999999993</c:v>
                </c:pt>
                <c:pt idx="325">
                  <c:v>-9872.11</c:v>
                </c:pt>
                <c:pt idx="326">
                  <c:v>-9875.93</c:v>
                </c:pt>
                <c:pt idx="327">
                  <c:v>-9824.94</c:v>
                </c:pt>
                <c:pt idx="328">
                  <c:v>-9802.16</c:v>
                </c:pt>
                <c:pt idx="329">
                  <c:v>-9782.3700000000008</c:v>
                </c:pt>
                <c:pt idx="330">
                  <c:v>-9818.15</c:v>
                </c:pt>
                <c:pt idx="331">
                  <c:v>-9783.9599999999991</c:v>
                </c:pt>
                <c:pt idx="332">
                  <c:v>-9781.2900000000009</c:v>
                </c:pt>
                <c:pt idx="333">
                  <c:v>-9808.8700000000008</c:v>
                </c:pt>
                <c:pt idx="334">
                  <c:v>-9811.27</c:v>
                </c:pt>
                <c:pt idx="335">
                  <c:v>-9832.39</c:v>
                </c:pt>
                <c:pt idx="336">
                  <c:v>-9866.2900000000009</c:v>
                </c:pt>
                <c:pt idx="337">
                  <c:v>-9907.33</c:v>
                </c:pt>
                <c:pt idx="338">
                  <c:v>-9895.18</c:v>
                </c:pt>
                <c:pt idx="339">
                  <c:v>-9910.5400000000009</c:v>
                </c:pt>
                <c:pt idx="340">
                  <c:v>-9897.76</c:v>
                </c:pt>
                <c:pt idx="341">
                  <c:v>-9899.4</c:v>
                </c:pt>
                <c:pt idx="342">
                  <c:v>-9885.32</c:v>
                </c:pt>
                <c:pt idx="343">
                  <c:v>-9899.4599999999991</c:v>
                </c:pt>
                <c:pt idx="344">
                  <c:v>-9903.43</c:v>
                </c:pt>
                <c:pt idx="345">
                  <c:v>-9914.0499999999993</c:v>
                </c:pt>
                <c:pt idx="346">
                  <c:v>-9723.23</c:v>
                </c:pt>
                <c:pt idx="347">
                  <c:v>-9106.66</c:v>
                </c:pt>
                <c:pt idx="348">
                  <c:v>-8596.5499999999993</c:v>
                </c:pt>
                <c:pt idx="349">
                  <c:v>-8729.5499999999993</c:v>
                </c:pt>
                <c:pt idx="350">
                  <c:v>-9695.75</c:v>
                </c:pt>
                <c:pt idx="351">
                  <c:v>-10034.9</c:v>
                </c:pt>
                <c:pt idx="352">
                  <c:v>-10145.200000000001</c:v>
                </c:pt>
                <c:pt idx="353">
                  <c:v>-10102.200000000001</c:v>
                </c:pt>
                <c:pt idx="354">
                  <c:v>-9972.36</c:v>
                </c:pt>
                <c:pt idx="355">
                  <c:v>-9885.02</c:v>
                </c:pt>
                <c:pt idx="356">
                  <c:v>-9869.7000000000007</c:v>
                </c:pt>
                <c:pt idx="357">
                  <c:v>-9854.86</c:v>
                </c:pt>
                <c:pt idx="358">
                  <c:v>-9849.18</c:v>
                </c:pt>
                <c:pt idx="359">
                  <c:v>-9830.06</c:v>
                </c:pt>
                <c:pt idx="360">
                  <c:v>-9826.27</c:v>
                </c:pt>
                <c:pt idx="361">
                  <c:v>-9806.5499999999993</c:v>
                </c:pt>
                <c:pt idx="362">
                  <c:v>-9805.07</c:v>
                </c:pt>
                <c:pt idx="363">
                  <c:v>-9791.5499999999993</c:v>
                </c:pt>
                <c:pt idx="364">
                  <c:v>-9783.34</c:v>
                </c:pt>
                <c:pt idx="365">
                  <c:v>-9765.31</c:v>
                </c:pt>
                <c:pt idx="366">
                  <c:v>-9755.7099999999991</c:v>
                </c:pt>
                <c:pt idx="367">
                  <c:v>-9729.93</c:v>
                </c:pt>
                <c:pt idx="368">
                  <c:v>-9714.17</c:v>
                </c:pt>
                <c:pt idx="369">
                  <c:v>-9699.7800000000007</c:v>
                </c:pt>
                <c:pt idx="370">
                  <c:v>-9664.51</c:v>
                </c:pt>
                <c:pt idx="371">
                  <c:v>-9633.2900000000009</c:v>
                </c:pt>
                <c:pt idx="372">
                  <c:v>-9589.58</c:v>
                </c:pt>
                <c:pt idx="373">
                  <c:v>-9578.1</c:v>
                </c:pt>
                <c:pt idx="374">
                  <c:v>-9545.2199999999993</c:v>
                </c:pt>
                <c:pt idx="375">
                  <c:v>-9529.2199999999993</c:v>
                </c:pt>
                <c:pt idx="376">
                  <c:v>-9507.32</c:v>
                </c:pt>
                <c:pt idx="377">
                  <c:v>-9506.15</c:v>
                </c:pt>
                <c:pt idx="378">
                  <c:v>-9504.41</c:v>
                </c:pt>
                <c:pt idx="379">
                  <c:v>-9534.89</c:v>
                </c:pt>
                <c:pt idx="380">
                  <c:v>-9569.83</c:v>
                </c:pt>
                <c:pt idx="381">
                  <c:v>-9628.02</c:v>
                </c:pt>
                <c:pt idx="382">
                  <c:v>-9677.2999999999993</c:v>
                </c:pt>
                <c:pt idx="383">
                  <c:v>-9720.2999999999993</c:v>
                </c:pt>
                <c:pt idx="384">
                  <c:v>-9748.06</c:v>
                </c:pt>
                <c:pt idx="385">
                  <c:v>-9771.42</c:v>
                </c:pt>
                <c:pt idx="386">
                  <c:v>-9803.2000000000007</c:v>
                </c:pt>
                <c:pt idx="387">
                  <c:v>-9803.7900000000009</c:v>
                </c:pt>
                <c:pt idx="388">
                  <c:v>-9808.36</c:v>
                </c:pt>
                <c:pt idx="389">
                  <c:v>-9810.8700000000008</c:v>
                </c:pt>
                <c:pt idx="390">
                  <c:v>-9828.2000000000007</c:v>
                </c:pt>
                <c:pt idx="391">
                  <c:v>-9819.43</c:v>
                </c:pt>
                <c:pt idx="392">
                  <c:v>-9826.09</c:v>
                </c:pt>
                <c:pt idx="393">
                  <c:v>-9816.25</c:v>
                </c:pt>
                <c:pt idx="394">
                  <c:v>-9823.9699999999993</c:v>
                </c:pt>
                <c:pt idx="395">
                  <c:v>-9814.94</c:v>
                </c:pt>
                <c:pt idx="396">
                  <c:v>-9822.5400000000009</c:v>
                </c:pt>
                <c:pt idx="397">
                  <c:v>-9807.4</c:v>
                </c:pt>
                <c:pt idx="398">
                  <c:v>-9807.69</c:v>
                </c:pt>
                <c:pt idx="399">
                  <c:v>-9802.2199999999993</c:v>
                </c:pt>
                <c:pt idx="400">
                  <c:v>-9794.7900000000009</c:v>
                </c:pt>
                <c:pt idx="401">
                  <c:v>-9803.82</c:v>
                </c:pt>
                <c:pt idx="402">
                  <c:v>-9795.4500000000007</c:v>
                </c:pt>
                <c:pt idx="403">
                  <c:v>-9802.61</c:v>
                </c:pt>
                <c:pt idx="404">
                  <c:v>-9796.09</c:v>
                </c:pt>
                <c:pt idx="405">
                  <c:v>-9794.6200000000008</c:v>
                </c:pt>
                <c:pt idx="406">
                  <c:v>-9781.57</c:v>
                </c:pt>
                <c:pt idx="407">
                  <c:v>-9801.99</c:v>
                </c:pt>
                <c:pt idx="408">
                  <c:v>-9795.08</c:v>
                </c:pt>
                <c:pt idx="409">
                  <c:v>-9800.9500000000007</c:v>
                </c:pt>
                <c:pt idx="410">
                  <c:v>-9783.5</c:v>
                </c:pt>
                <c:pt idx="411">
                  <c:v>-9747.6</c:v>
                </c:pt>
                <c:pt idx="412">
                  <c:v>-9717.99</c:v>
                </c:pt>
                <c:pt idx="413">
                  <c:v>-9718.5</c:v>
                </c:pt>
                <c:pt idx="414">
                  <c:v>-9741.7800000000007</c:v>
                </c:pt>
                <c:pt idx="415">
                  <c:v>-9718.25</c:v>
                </c:pt>
                <c:pt idx="416">
                  <c:v>-9718.4</c:v>
                </c:pt>
                <c:pt idx="417">
                  <c:v>-9747.39</c:v>
                </c:pt>
                <c:pt idx="418">
                  <c:v>-9762.5300000000007</c:v>
                </c:pt>
                <c:pt idx="419">
                  <c:v>-9778.75</c:v>
                </c:pt>
                <c:pt idx="420">
                  <c:v>-9829.5499999999993</c:v>
                </c:pt>
                <c:pt idx="421">
                  <c:v>-9839.7900000000009</c:v>
                </c:pt>
                <c:pt idx="422">
                  <c:v>-9846.5400000000009</c:v>
                </c:pt>
                <c:pt idx="423">
                  <c:v>-9840.2900000000009</c:v>
                </c:pt>
                <c:pt idx="424">
                  <c:v>-9851.2099999999991</c:v>
                </c:pt>
                <c:pt idx="425">
                  <c:v>-9834.5499999999993</c:v>
                </c:pt>
                <c:pt idx="426">
                  <c:v>-9842.85</c:v>
                </c:pt>
                <c:pt idx="427">
                  <c:v>-9843.59</c:v>
                </c:pt>
                <c:pt idx="428">
                  <c:v>-9870.58</c:v>
                </c:pt>
                <c:pt idx="429">
                  <c:v>-9854.91</c:v>
                </c:pt>
                <c:pt idx="430">
                  <c:v>-9639.75</c:v>
                </c:pt>
                <c:pt idx="431">
                  <c:v>-8949.6200000000008</c:v>
                </c:pt>
                <c:pt idx="432">
                  <c:v>-8509.33</c:v>
                </c:pt>
                <c:pt idx="433">
                  <c:v>-8797.32</c:v>
                </c:pt>
                <c:pt idx="434">
                  <c:v>-9755.35</c:v>
                </c:pt>
                <c:pt idx="435">
                  <c:v>-10013.4</c:v>
                </c:pt>
                <c:pt idx="436">
                  <c:v>-10117.1</c:v>
                </c:pt>
                <c:pt idx="437">
                  <c:v>-10047.299999999999</c:v>
                </c:pt>
                <c:pt idx="438">
                  <c:v>-9909.17</c:v>
                </c:pt>
                <c:pt idx="439">
                  <c:v>-9859.02</c:v>
                </c:pt>
                <c:pt idx="440">
                  <c:v>-9832.6200000000008</c:v>
                </c:pt>
                <c:pt idx="441">
                  <c:v>-9825.86</c:v>
                </c:pt>
                <c:pt idx="442">
                  <c:v>-9815.7199999999993</c:v>
                </c:pt>
                <c:pt idx="443">
                  <c:v>-9820.4500000000007</c:v>
                </c:pt>
                <c:pt idx="444">
                  <c:v>-9802.49</c:v>
                </c:pt>
                <c:pt idx="445">
                  <c:v>-9798.8799999999992</c:v>
                </c:pt>
                <c:pt idx="446">
                  <c:v>-9799.93</c:v>
                </c:pt>
                <c:pt idx="447">
                  <c:v>-9795.09</c:v>
                </c:pt>
                <c:pt idx="448">
                  <c:v>-9779.2800000000007</c:v>
                </c:pt>
                <c:pt idx="449">
                  <c:v>-9768.35</c:v>
                </c:pt>
                <c:pt idx="450">
                  <c:v>-9761.09</c:v>
                </c:pt>
                <c:pt idx="451">
                  <c:v>-9735.9500000000007</c:v>
                </c:pt>
                <c:pt idx="452">
                  <c:v>-9717.93</c:v>
                </c:pt>
                <c:pt idx="453">
                  <c:v>-9687.07</c:v>
                </c:pt>
                <c:pt idx="454">
                  <c:v>-9665.2000000000007</c:v>
                </c:pt>
                <c:pt idx="455">
                  <c:v>-9626.77</c:v>
                </c:pt>
                <c:pt idx="456">
                  <c:v>-9610.07</c:v>
                </c:pt>
                <c:pt idx="457">
                  <c:v>-9579.2900000000009</c:v>
                </c:pt>
                <c:pt idx="458">
                  <c:v>-9563.76</c:v>
                </c:pt>
                <c:pt idx="459">
                  <c:v>-9542.73</c:v>
                </c:pt>
                <c:pt idx="460">
                  <c:v>-9537.84</c:v>
                </c:pt>
                <c:pt idx="461">
                  <c:v>-9528.94</c:v>
                </c:pt>
                <c:pt idx="462">
                  <c:v>-9532.7099999999991</c:v>
                </c:pt>
                <c:pt idx="463">
                  <c:v>-9556.43</c:v>
                </c:pt>
                <c:pt idx="464">
                  <c:v>-9596.6299999999992</c:v>
                </c:pt>
                <c:pt idx="465">
                  <c:v>-9655.69</c:v>
                </c:pt>
                <c:pt idx="466">
                  <c:v>-9687.36</c:v>
                </c:pt>
                <c:pt idx="467">
                  <c:v>-9736.92</c:v>
                </c:pt>
                <c:pt idx="468">
                  <c:v>-9769.7099999999991</c:v>
                </c:pt>
                <c:pt idx="469">
                  <c:v>-9796.3700000000008</c:v>
                </c:pt>
                <c:pt idx="470">
                  <c:v>-9801.26</c:v>
                </c:pt>
                <c:pt idx="471">
                  <c:v>-9818.1200000000008</c:v>
                </c:pt>
                <c:pt idx="472">
                  <c:v>-9821.39</c:v>
                </c:pt>
                <c:pt idx="473">
                  <c:v>-9838.06</c:v>
                </c:pt>
                <c:pt idx="474">
                  <c:v>-9829.08</c:v>
                </c:pt>
                <c:pt idx="475">
                  <c:v>-9835.99</c:v>
                </c:pt>
                <c:pt idx="476">
                  <c:v>-9834.25</c:v>
                </c:pt>
                <c:pt idx="477">
                  <c:v>-9837.58</c:v>
                </c:pt>
                <c:pt idx="478">
                  <c:v>-9844.8700000000008</c:v>
                </c:pt>
                <c:pt idx="479">
                  <c:v>-9841.06</c:v>
                </c:pt>
                <c:pt idx="480">
                  <c:v>-9829.85</c:v>
                </c:pt>
                <c:pt idx="481">
                  <c:v>-9832.81</c:v>
                </c:pt>
                <c:pt idx="482">
                  <c:v>-9842.34</c:v>
                </c:pt>
                <c:pt idx="483">
                  <c:v>-9824.42</c:v>
                </c:pt>
                <c:pt idx="484">
                  <c:v>-9825.9599999999991</c:v>
                </c:pt>
                <c:pt idx="485">
                  <c:v>-9810.5300000000007</c:v>
                </c:pt>
                <c:pt idx="486">
                  <c:v>-9818.2199999999993</c:v>
                </c:pt>
                <c:pt idx="487">
                  <c:v>-9814.19</c:v>
                </c:pt>
                <c:pt idx="488">
                  <c:v>-9825.69</c:v>
                </c:pt>
                <c:pt idx="489">
                  <c:v>-9813.5499999999993</c:v>
                </c:pt>
                <c:pt idx="490">
                  <c:v>-9832.24</c:v>
                </c:pt>
                <c:pt idx="491">
                  <c:v>-9832.75</c:v>
                </c:pt>
                <c:pt idx="492">
                  <c:v>-9821.34</c:v>
                </c:pt>
                <c:pt idx="493">
                  <c:v>-9826.07</c:v>
                </c:pt>
                <c:pt idx="494">
                  <c:v>-9797</c:v>
                </c:pt>
                <c:pt idx="495">
                  <c:v>-9761.25</c:v>
                </c:pt>
                <c:pt idx="496">
                  <c:v>-9758.02</c:v>
                </c:pt>
                <c:pt idx="497">
                  <c:v>-9800.58</c:v>
                </c:pt>
                <c:pt idx="498">
                  <c:v>-9769.09</c:v>
                </c:pt>
                <c:pt idx="499">
                  <c:v>-9772.2900000000009</c:v>
                </c:pt>
                <c:pt idx="500">
                  <c:v>-9795.81</c:v>
                </c:pt>
                <c:pt idx="501">
                  <c:v>-9804.6200000000008</c:v>
                </c:pt>
                <c:pt idx="502">
                  <c:v>-9828.0400000000009</c:v>
                </c:pt>
                <c:pt idx="503">
                  <c:v>-9852.9</c:v>
                </c:pt>
                <c:pt idx="504">
                  <c:v>-9891.01</c:v>
                </c:pt>
                <c:pt idx="505">
                  <c:v>-9889.59</c:v>
                </c:pt>
                <c:pt idx="506">
                  <c:v>-9904.51</c:v>
                </c:pt>
                <c:pt idx="507">
                  <c:v>-9898.8799999999992</c:v>
                </c:pt>
                <c:pt idx="508">
                  <c:v>-9896.19</c:v>
                </c:pt>
                <c:pt idx="509">
                  <c:v>-9893.27</c:v>
                </c:pt>
                <c:pt idx="510">
                  <c:v>-9899.17</c:v>
                </c:pt>
                <c:pt idx="511">
                  <c:v>-9920.86</c:v>
                </c:pt>
                <c:pt idx="512">
                  <c:v>-9931.6</c:v>
                </c:pt>
                <c:pt idx="513">
                  <c:v>-9765.98</c:v>
                </c:pt>
                <c:pt idx="514">
                  <c:v>-9232.09</c:v>
                </c:pt>
                <c:pt idx="515">
                  <c:v>-8672.7999999999993</c:v>
                </c:pt>
                <c:pt idx="516">
                  <c:v>-8746.75</c:v>
                </c:pt>
                <c:pt idx="517">
                  <c:v>-9579.42</c:v>
                </c:pt>
                <c:pt idx="518">
                  <c:v>-9969.7900000000009</c:v>
                </c:pt>
                <c:pt idx="519">
                  <c:v>-10097.5</c:v>
                </c:pt>
                <c:pt idx="520">
                  <c:v>-10156.4</c:v>
                </c:pt>
                <c:pt idx="521">
                  <c:v>-10043.1</c:v>
                </c:pt>
                <c:pt idx="522">
                  <c:v>-9946.33</c:v>
                </c:pt>
                <c:pt idx="523">
                  <c:v>-9917.23</c:v>
                </c:pt>
                <c:pt idx="524">
                  <c:v>-9908.5</c:v>
                </c:pt>
                <c:pt idx="525">
                  <c:v>-9899.27</c:v>
                </c:pt>
                <c:pt idx="526">
                  <c:v>-9890.69</c:v>
                </c:pt>
                <c:pt idx="527">
                  <c:v>-9880.58</c:v>
                </c:pt>
                <c:pt idx="528">
                  <c:v>-9872.41</c:v>
                </c:pt>
                <c:pt idx="529">
                  <c:v>-9879</c:v>
                </c:pt>
                <c:pt idx="530">
                  <c:v>-9861.0300000000007</c:v>
                </c:pt>
                <c:pt idx="531">
                  <c:v>-9849.26</c:v>
                </c:pt>
                <c:pt idx="532">
                  <c:v>-9847.92</c:v>
                </c:pt>
                <c:pt idx="533">
                  <c:v>-9842.35</c:v>
                </c:pt>
                <c:pt idx="534">
                  <c:v>-9813.7999999999993</c:v>
                </c:pt>
                <c:pt idx="535">
                  <c:v>-9815.91</c:v>
                </c:pt>
                <c:pt idx="536">
                  <c:v>-9780.5</c:v>
                </c:pt>
                <c:pt idx="537">
                  <c:v>-9767.67</c:v>
                </c:pt>
                <c:pt idx="538">
                  <c:v>-9735.5499999999993</c:v>
                </c:pt>
                <c:pt idx="539">
                  <c:v>-9716.9</c:v>
                </c:pt>
                <c:pt idx="540">
                  <c:v>-9685.1200000000008</c:v>
                </c:pt>
                <c:pt idx="541">
                  <c:v>-9654.7199999999993</c:v>
                </c:pt>
                <c:pt idx="542">
                  <c:v>-9647.5</c:v>
                </c:pt>
                <c:pt idx="543">
                  <c:v>-9635.39</c:v>
                </c:pt>
                <c:pt idx="544">
                  <c:v>-9628.67</c:v>
                </c:pt>
                <c:pt idx="545">
                  <c:v>-9641.07</c:v>
                </c:pt>
                <c:pt idx="546">
                  <c:v>-9664.68</c:v>
                </c:pt>
                <c:pt idx="547">
                  <c:v>-9692.5499999999993</c:v>
                </c:pt>
                <c:pt idx="548">
                  <c:v>-9756.7000000000007</c:v>
                </c:pt>
                <c:pt idx="549">
                  <c:v>-9800.33</c:v>
                </c:pt>
                <c:pt idx="550">
                  <c:v>-9833.8799999999992</c:v>
                </c:pt>
                <c:pt idx="551">
                  <c:v>-9862.11</c:v>
                </c:pt>
                <c:pt idx="552">
                  <c:v>-9905.83</c:v>
                </c:pt>
                <c:pt idx="553">
                  <c:v>-9910.93</c:v>
                </c:pt>
                <c:pt idx="554">
                  <c:v>-9915.83</c:v>
                </c:pt>
                <c:pt idx="555">
                  <c:v>-9925.14</c:v>
                </c:pt>
                <c:pt idx="556">
                  <c:v>-9931.5300000000007</c:v>
                </c:pt>
                <c:pt idx="557">
                  <c:v>-9930.4599999999991</c:v>
                </c:pt>
                <c:pt idx="558">
                  <c:v>-9935.64</c:v>
                </c:pt>
                <c:pt idx="559">
                  <c:v>-9935.01</c:v>
                </c:pt>
                <c:pt idx="560">
                  <c:v>-9948.85</c:v>
                </c:pt>
                <c:pt idx="561">
                  <c:v>-9943.64</c:v>
                </c:pt>
                <c:pt idx="562">
                  <c:v>-9928.99</c:v>
                </c:pt>
                <c:pt idx="563">
                  <c:v>-9944.8700000000008</c:v>
                </c:pt>
                <c:pt idx="564">
                  <c:v>-9927.9599999999991</c:v>
                </c:pt>
                <c:pt idx="565">
                  <c:v>-9931.75</c:v>
                </c:pt>
                <c:pt idx="566">
                  <c:v>-9921.09</c:v>
                </c:pt>
                <c:pt idx="567">
                  <c:v>-9928.15</c:v>
                </c:pt>
                <c:pt idx="568">
                  <c:v>-9908.4</c:v>
                </c:pt>
                <c:pt idx="569">
                  <c:v>-9919.74</c:v>
                </c:pt>
                <c:pt idx="570">
                  <c:v>-9909.84</c:v>
                </c:pt>
                <c:pt idx="571">
                  <c:v>-9918.0300000000007</c:v>
                </c:pt>
                <c:pt idx="572">
                  <c:v>-9904.01</c:v>
                </c:pt>
                <c:pt idx="573">
                  <c:v>-9907.8799999999992</c:v>
                </c:pt>
                <c:pt idx="574">
                  <c:v>-9909.41</c:v>
                </c:pt>
                <c:pt idx="575">
                  <c:v>-9909.24</c:v>
                </c:pt>
                <c:pt idx="576">
                  <c:v>-9884.4599999999991</c:v>
                </c:pt>
                <c:pt idx="577">
                  <c:v>-9847.0300000000007</c:v>
                </c:pt>
                <c:pt idx="578">
                  <c:v>-9833.32</c:v>
                </c:pt>
                <c:pt idx="579">
                  <c:v>-9861.27</c:v>
                </c:pt>
                <c:pt idx="580">
                  <c:v>-9865.33</c:v>
                </c:pt>
                <c:pt idx="581">
                  <c:v>-9846.2800000000007</c:v>
                </c:pt>
                <c:pt idx="582">
                  <c:v>-9871.69</c:v>
                </c:pt>
                <c:pt idx="583">
                  <c:v>-9871.24</c:v>
                </c:pt>
                <c:pt idx="584">
                  <c:v>-9910.8700000000008</c:v>
                </c:pt>
                <c:pt idx="585">
                  <c:v>-9915.24</c:v>
                </c:pt>
                <c:pt idx="586">
                  <c:v>-9965.2800000000007</c:v>
                </c:pt>
                <c:pt idx="587">
                  <c:v>-9963.9599999999991</c:v>
                </c:pt>
                <c:pt idx="588">
                  <c:v>-9972.09</c:v>
                </c:pt>
                <c:pt idx="589">
                  <c:v>-9968.23</c:v>
                </c:pt>
                <c:pt idx="590">
                  <c:v>-9968.2999999999993</c:v>
                </c:pt>
                <c:pt idx="591">
                  <c:v>-9966.56</c:v>
                </c:pt>
                <c:pt idx="592">
                  <c:v>-9971.35</c:v>
                </c:pt>
                <c:pt idx="593">
                  <c:v>-9988.98</c:v>
                </c:pt>
                <c:pt idx="594">
                  <c:v>-9992.06</c:v>
                </c:pt>
                <c:pt idx="595">
                  <c:v>-9879.08</c:v>
                </c:pt>
                <c:pt idx="596">
                  <c:v>-9476</c:v>
                </c:pt>
                <c:pt idx="597">
                  <c:v>-8874.19</c:v>
                </c:pt>
                <c:pt idx="598">
                  <c:v>-8725.9500000000007</c:v>
                </c:pt>
                <c:pt idx="599">
                  <c:v>-9462.9500000000007</c:v>
                </c:pt>
                <c:pt idx="600">
                  <c:v>-10004.5</c:v>
                </c:pt>
                <c:pt idx="601">
                  <c:v>-10135.799999999999</c:v>
                </c:pt>
                <c:pt idx="602">
                  <c:v>-10219.799999999999</c:v>
                </c:pt>
                <c:pt idx="603">
                  <c:v>-10135.799999999999</c:v>
                </c:pt>
                <c:pt idx="604">
                  <c:v>-10018.9</c:v>
                </c:pt>
                <c:pt idx="605">
                  <c:v>-9970.5499999999993</c:v>
                </c:pt>
                <c:pt idx="606">
                  <c:v>-9964.19</c:v>
                </c:pt>
                <c:pt idx="607">
                  <c:v>-9940.34</c:v>
                </c:pt>
                <c:pt idx="608">
                  <c:v>-9925.2800000000007</c:v>
                </c:pt>
                <c:pt idx="609">
                  <c:v>-9918.14</c:v>
                </c:pt>
                <c:pt idx="610">
                  <c:v>-9920.31</c:v>
                </c:pt>
                <c:pt idx="611">
                  <c:v>-9905.85</c:v>
                </c:pt>
                <c:pt idx="612">
                  <c:v>-9912.39</c:v>
                </c:pt>
                <c:pt idx="613">
                  <c:v>-9889.51</c:v>
                </c:pt>
                <c:pt idx="614">
                  <c:v>-9875.07</c:v>
                </c:pt>
                <c:pt idx="615">
                  <c:v>-9859.14</c:v>
                </c:pt>
                <c:pt idx="616">
                  <c:v>-9858.5499999999993</c:v>
                </c:pt>
                <c:pt idx="617">
                  <c:v>-9830.94</c:v>
                </c:pt>
                <c:pt idx="618">
                  <c:v>-9818.3799999999992</c:v>
                </c:pt>
                <c:pt idx="619">
                  <c:v>-9786.25</c:v>
                </c:pt>
                <c:pt idx="620">
                  <c:v>-9760.7800000000007</c:v>
                </c:pt>
                <c:pt idx="621">
                  <c:v>-9730.01</c:v>
                </c:pt>
                <c:pt idx="622">
                  <c:v>-9703.7900000000009</c:v>
                </c:pt>
                <c:pt idx="623">
                  <c:v>-9678.4699999999993</c:v>
                </c:pt>
                <c:pt idx="624">
                  <c:v>-9655.3700000000008</c:v>
                </c:pt>
                <c:pt idx="625">
                  <c:v>-9641.7900000000009</c:v>
                </c:pt>
                <c:pt idx="626">
                  <c:v>-9625.01</c:v>
                </c:pt>
                <c:pt idx="627">
                  <c:v>-9636.7000000000007</c:v>
                </c:pt>
                <c:pt idx="628">
                  <c:v>-9652.16</c:v>
                </c:pt>
                <c:pt idx="629">
                  <c:v>-9697.7900000000009</c:v>
                </c:pt>
                <c:pt idx="630">
                  <c:v>-9728.5</c:v>
                </c:pt>
                <c:pt idx="631">
                  <c:v>-9786.64</c:v>
                </c:pt>
                <c:pt idx="632">
                  <c:v>-9822.2199999999993</c:v>
                </c:pt>
                <c:pt idx="633">
                  <c:v>-9864.6299999999992</c:v>
                </c:pt>
                <c:pt idx="634">
                  <c:v>-9875.69</c:v>
                </c:pt>
                <c:pt idx="635">
                  <c:v>-9899.26</c:v>
                </c:pt>
                <c:pt idx="636">
                  <c:v>-9908.43</c:v>
                </c:pt>
                <c:pt idx="637">
                  <c:v>-9916.5300000000007</c:v>
                </c:pt>
                <c:pt idx="638">
                  <c:v>-9920.67</c:v>
                </c:pt>
                <c:pt idx="639">
                  <c:v>-9924.4</c:v>
                </c:pt>
                <c:pt idx="640">
                  <c:v>-9928.35</c:v>
                </c:pt>
                <c:pt idx="641">
                  <c:v>-9921.93</c:v>
                </c:pt>
                <c:pt idx="642">
                  <c:v>-9935.4599999999991</c:v>
                </c:pt>
                <c:pt idx="643">
                  <c:v>-9927.3799999999992</c:v>
                </c:pt>
                <c:pt idx="644">
                  <c:v>-9935.07</c:v>
                </c:pt>
                <c:pt idx="645">
                  <c:v>-9921.51</c:v>
                </c:pt>
                <c:pt idx="646">
                  <c:v>-9926.0499999999993</c:v>
                </c:pt>
                <c:pt idx="647">
                  <c:v>-9913</c:v>
                </c:pt>
                <c:pt idx="648">
                  <c:v>-9917.2999999999993</c:v>
                </c:pt>
                <c:pt idx="649">
                  <c:v>-9892.5499999999993</c:v>
                </c:pt>
                <c:pt idx="650">
                  <c:v>-9899.56</c:v>
                </c:pt>
                <c:pt idx="651">
                  <c:v>-9892.7099999999991</c:v>
                </c:pt>
                <c:pt idx="652">
                  <c:v>-9896.4599999999991</c:v>
                </c:pt>
                <c:pt idx="653">
                  <c:v>-9890.48</c:v>
                </c:pt>
                <c:pt idx="654">
                  <c:v>-9885.61</c:v>
                </c:pt>
                <c:pt idx="655">
                  <c:v>-9883.99</c:v>
                </c:pt>
                <c:pt idx="656">
                  <c:v>-9884.25</c:v>
                </c:pt>
                <c:pt idx="657">
                  <c:v>-9889.94</c:v>
                </c:pt>
                <c:pt idx="658">
                  <c:v>-9879.51</c:v>
                </c:pt>
                <c:pt idx="659">
                  <c:v>-9886.7800000000007</c:v>
                </c:pt>
                <c:pt idx="660">
                  <c:v>-9885.85</c:v>
                </c:pt>
                <c:pt idx="661">
                  <c:v>-9897.5300000000007</c:v>
                </c:pt>
                <c:pt idx="662">
                  <c:v>-9882.5</c:v>
                </c:pt>
                <c:pt idx="663">
                  <c:v>-9879.39</c:v>
                </c:pt>
                <c:pt idx="664">
                  <c:v>-9821.1</c:v>
                </c:pt>
                <c:pt idx="665">
                  <c:v>-9811.6200000000008</c:v>
                </c:pt>
                <c:pt idx="666">
                  <c:v>-9814.92</c:v>
                </c:pt>
                <c:pt idx="667">
                  <c:v>-9830.4</c:v>
                </c:pt>
                <c:pt idx="668">
                  <c:v>-9800.1299999999992</c:v>
                </c:pt>
                <c:pt idx="669">
                  <c:v>-9806.58</c:v>
                </c:pt>
                <c:pt idx="670">
                  <c:v>-9823.36</c:v>
                </c:pt>
                <c:pt idx="671">
                  <c:v>-9835.39</c:v>
                </c:pt>
                <c:pt idx="672">
                  <c:v>-9859.69</c:v>
                </c:pt>
                <c:pt idx="673">
                  <c:v>-9895.11</c:v>
                </c:pt>
                <c:pt idx="674">
                  <c:v>-9919.9699999999993</c:v>
                </c:pt>
                <c:pt idx="675">
                  <c:v>-9912.4</c:v>
                </c:pt>
                <c:pt idx="676">
                  <c:v>-9912.7900000000009</c:v>
                </c:pt>
                <c:pt idx="677">
                  <c:v>-9906.25</c:v>
                </c:pt>
                <c:pt idx="678">
                  <c:v>-9913.93</c:v>
                </c:pt>
                <c:pt idx="679">
                  <c:v>-9897.25</c:v>
                </c:pt>
                <c:pt idx="680">
                  <c:v>-9912.93</c:v>
                </c:pt>
                <c:pt idx="681">
                  <c:v>-9930.3799999999992</c:v>
                </c:pt>
                <c:pt idx="682">
                  <c:v>-9907.2199999999993</c:v>
                </c:pt>
                <c:pt idx="683">
                  <c:v>-9677.4500000000007</c:v>
                </c:pt>
                <c:pt idx="684">
                  <c:v>-9003.59</c:v>
                </c:pt>
                <c:pt idx="685">
                  <c:v>-8603.01</c:v>
                </c:pt>
                <c:pt idx="686">
                  <c:v>-8900.9699999999993</c:v>
                </c:pt>
                <c:pt idx="687">
                  <c:v>-9822.08</c:v>
                </c:pt>
                <c:pt idx="688">
                  <c:v>-10047.799999999999</c:v>
                </c:pt>
                <c:pt idx="689">
                  <c:v>-10166</c:v>
                </c:pt>
                <c:pt idx="690">
                  <c:v>-10093</c:v>
                </c:pt>
                <c:pt idx="691">
                  <c:v>-9976.76</c:v>
                </c:pt>
                <c:pt idx="692">
                  <c:v>-9897.8799999999992</c:v>
                </c:pt>
                <c:pt idx="693">
                  <c:v>-9891.83</c:v>
                </c:pt>
                <c:pt idx="694">
                  <c:v>-9877.59</c:v>
                </c:pt>
                <c:pt idx="695">
                  <c:v>-9879.89</c:v>
                </c:pt>
                <c:pt idx="696">
                  <c:v>-9858.3799999999992</c:v>
                </c:pt>
                <c:pt idx="697">
                  <c:v>-9857.7199999999993</c:v>
                </c:pt>
                <c:pt idx="698">
                  <c:v>-9848.9599999999991</c:v>
                </c:pt>
                <c:pt idx="699">
                  <c:v>-9835.67</c:v>
                </c:pt>
                <c:pt idx="700">
                  <c:v>-9825.66</c:v>
                </c:pt>
                <c:pt idx="701">
                  <c:v>-9820.1200000000008</c:v>
                </c:pt>
                <c:pt idx="702">
                  <c:v>-9808.92</c:v>
                </c:pt>
                <c:pt idx="703">
                  <c:v>-9797.14</c:v>
                </c:pt>
                <c:pt idx="704">
                  <c:v>-9782.91</c:v>
                </c:pt>
                <c:pt idx="705">
                  <c:v>-9755.91</c:v>
                </c:pt>
                <c:pt idx="706">
                  <c:v>-9737.77</c:v>
                </c:pt>
                <c:pt idx="707">
                  <c:v>-9701.14</c:v>
                </c:pt>
                <c:pt idx="708">
                  <c:v>-9677.39</c:v>
                </c:pt>
                <c:pt idx="709">
                  <c:v>-9640.9699999999993</c:v>
                </c:pt>
                <c:pt idx="710">
                  <c:v>-9614.5400000000009</c:v>
                </c:pt>
                <c:pt idx="711">
                  <c:v>-9580.2199999999993</c:v>
                </c:pt>
                <c:pt idx="712">
                  <c:v>-9572.4699999999993</c:v>
                </c:pt>
                <c:pt idx="713">
                  <c:v>-9550</c:v>
                </c:pt>
                <c:pt idx="714">
                  <c:v>-9549.6299999999992</c:v>
                </c:pt>
                <c:pt idx="715">
                  <c:v>-9548.7900000000009</c:v>
                </c:pt>
                <c:pt idx="716">
                  <c:v>-9573.8799999999992</c:v>
                </c:pt>
                <c:pt idx="717">
                  <c:v>-9615.73</c:v>
                </c:pt>
                <c:pt idx="718">
                  <c:v>-9670.68</c:v>
                </c:pt>
                <c:pt idx="719">
                  <c:v>-9728.7199999999993</c:v>
                </c:pt>
                <c:pt idx="720">
                  <c:v>-9772.68</c:v>
                </c:pt>
                <c:pt idx="721">
                  <c:v>-9810.86</c:v>
                </c:pt>
                <c:pt idx="722">
                  <c:v>-9831.09</c:v>
                </c:pt>
                <c:pt idx="723">
                  <c:v>-9852.39</c:v>
                </c:pt>
                <c:pt idx="724">
                  <c:v>-9847.7199999999993</c:v>
                </c:pt>
                <c:pt idx="725">
                  <c:v>-9864</c:v>
                </c:pt>
                <c:pt idx="726">
                  <c:v>-9856.32</c:v>
                </c:pt>
                <c:pt idx="727">
                  <c:v>-9869.6</c:v>
                </c:pt>
                <c:pt idx="728">
                  <c:v>-9862.5300000000007</c:v>
                </c:pt>
                <c:pt idx="729">
                  <c:v>-9859.6</c:v>
                </c:pt>
                <c:pt idx="730">
                  <c:v>-9859.6200000000008</c:v>
                </c:pt>
                <c:pt idx="731">
                  <c:v>-9865.7800000000007</c:v>
                </c:pt>
                <c:pt idx="732">
                  <c:v>-9857.4</c:v>
                </c:pt>
                <c:pt idx="733">
                  <c:v>-9857.14</c:v>
                </c:pt>
                <c:pt idx="734">
                  <c:v>-9858.4599999999991</c:v>
                </c:pt>
                <c:pt idx="735">
                  <c:v>-9842.64</c:v>
                </c:pt>
                <c:pt idx="736">
                  <c:v>-9844.58</c:v>
                </c:pt>
                <c:pt idx="737">
                  <c:v>-9838.56</c:v>
                </c:pt>
                <c:pt idx="738">
                  <c:v>-9842.61</c:v>
                </c:pt>
                <c:pt idx="739">
                  <c:v>-9829.2199999999993</c:v>
                </c:pt>
                <c:pt idx="740">
                  <c:v>-9832.93</c:v>
                </c:pt>
                <c:pt idx="741">
                  <c:v>-9825.48</c:v>
                </c:pt>
                <c:pt idx="742">
                  <c:v>-9838.2000000000007</c:v>
                </c:pt>
                <c:pt idx="743">
                  <c:v>-9824.41</c:v>
                </c:pt>
                <c:pt idx="744">
                  <c:v>-9839.57</c:v>
                </c:pt>
                <c:pt idx="745">
                  <c:v>-9829.07</c:v>
                </c:pt>
                <c:pt idx="746">
                  <c:v>-9831.1299999999992</c:v>
                </c:pt>
                <c:pt idx="747">
                  <c:v>-9832.17</c:v>
                </c:pt>
                <c:pt idx="748">
                  <c:v>-9839.07</c:v>
                </c:pt>
                <c:pt idx="749">
                  <c:v>-9837.58</c:v>
                </c:pt>
                <c:pt idx="750">
                  <c:v>-9832.0300000000007</c:v>
                </c:pt>
                <c:pt idx="751">
                  <c:v>-9832.24</c:v>
                </c:pt>
                <c:pt idx="752">
                  <c:v>-9818.1200000000008</c:v>
                </c:pt>
                <c:pt idx="753">
                  <c:v>-9786.15</c:v>
                </c:pt>
                <c:pt idx="754">
                  <c:v>-9748.84</c:v>
                </c:pt>
                <c:pt idx="755">
                  <c:v>-9744.32</c:v>
                </c:pt>
                <c:pt idx="756">
                  <c:v>-9766.0300000000007</c:v>
                </c:pt>
                <c:pt idx="757">
                  <c:v>-9755.32</c:v>
                </c:pt>
                <c:pt idx="758">
                  <c:v>-9730.4699999999993</c:v>
                </c:pt>
                <c:pt idx="759">
                  <c:v>-9764.82</c:v>
                </c:pt>
                <c:pt idx="760">
                  <c:v>-9765.6200000000008</c:v>
                </c:pt>
                <c:pt idx="761">
                  <c:v>-9794.08</c:v>
                </c:pt>
                <c:pt idx="762">
                  <c:v>-9821.08</c:v>
                </c:pt>
                <c:pt idx="763">
                  <c:v>-9850.2800000000007</c:v>
                </c:pt>
                <c:pt idx="764">
                  <c:v>-9854.1299999999992</c:v>
                </c:pt>
                <c:pt idx="765">
                  <c:v>-9852.9</c:v>
                </c:pt>
                <c:pt idx="766">
                  <c:v>-9860.2800000000007</c:v>
                </c:pt>
                <c:pt idx="767">
                  <c:v>-9846.69</c:v>
                </c:pt>
                <c:pt idx="768">
                  <c:v>-9846.81</c:v>
                </c:pt>
                <c:pt idx="769">
                  <c:v>-9843</c:v>
                </c:pt>
                <c:pt idx="770">
                  <c:v>-9872.18</c:v>
                </c:pt>
                <c:pt idx="771">
                  <c:v>-9883.86</c:v>
                </c:pt>
                <c:pt idx="772">
                  <c:v>-9748.6299999999992</c:v>
                </c:pt>
                <c:pt idx="773">
                  <c:v>-9140.58</c:v>
                </c:pt>
                <c:pt idx="774">
                  <c:v>-8588.69</c:v>
                </c:pt>
                <c:pt idx="775">
                  <c:v>-8590.58</c:v>
                </c:pt>
                <c:pt idx="776">
                  <c:v>-9526.32</c:v>
                </c:pt>
                <c:pt idx="777">
                  <c:v>-9958.64</c:v>
                </c:pt>
                <c:pt idx="778">
                  <c:v>-10080</c:v>
                </c:pt>
                <c:pt idx="779">
                  <c:v>-10058.299999999999</c:v>
                </c:pt>
                <c:pt idx="780">
                  <c:v>-9926.2900000000009</c:v>
                </c:pt>
                <c:pt idx="781">
                  <c:v>-9850.01</c:v>
                </c:pt>
                <c:pt idx="782">
                  <c:v>-9820.43</c:v>
                </c:pt>
                <c:pt idx="783">
                  <c:v>-9810.16</c:v>
                </c:pt>
                <c:pt idx="784">
                  <c:v>-9796.6</c:v>
                </c:pt>
                <c:pt idx="785">
                  <c:v>-9802.26</c:v>
                </c:pt>
                <c:pt idx="786">
                  <c:v>-9788.48</c:v>
                </c:pt>
                <c:pt idx="787">
                  <c:v>-9771.6</c:v>
                </c:pt>
                <c:pt idx="788">
                  <c:v>-9760.74</c:v>
                </c:pt>
                <c:pt idx="789">
                  <c:v>-9763.5499999999993</c:v>
                </c:pt>
                <c:pt idx="790">
                  <c:v>-9745.2900000000009</c:v>
                </c:pt>
                <c:pt idx="791">
                  <c:v>-9747.23</c:v>
                </c:pt>
                <c:pt idx="792">
                  <c:v>-9725.0300000000007</c:v>
                </c:pt>
                <c:pt idx="793">
                  <c:v>-9721.2900000000009</c:v>
                </c:pt>
                <c:pt idx="794">
                  <c:v>-9695.6</c:v>
                </c:pt>
                <c:pt idx="795">
                  <c:v>-9677.2900000000009</c:v>
                </c:pt>
                <c:pt idx="796">
                  <c:v>-9647.9699999999993</c:v>
                </c:pt>
                <c:pt idx="797">
                  <c:v>-9618.0499999999993</c:v>
                </c:pt>
                <c:pt idx="798">
                  <c:v>-9581.69</c:v>
                </c:pt>
                <c:pt idx="799">
                  <c:v>-9548.82</c:v>
                </c:pt>
                <c:pt idx="800">
                  <c:v>-9526.0499999999993</c:v>
                </c:pt>
                <c:pt idx="801">
                  <c:v>-9491.84</c:v>
                </c:pt>
                <c:pt idx="802">
                  <c:v>-9486.2999999999993</c:v>
                </c:pt>
                <c:pt idx="803">
                  <c:v>-9471.09</c:v>
                </c:pt>
                <c:pt idx="804">
                  <c:v>-9484.83</c:v>
                </c:pt>
                <c:pt idx="805">
                  <c:v>-9497.7199999999993</c:v>
                </c:pt>
                <c:pt idx="806">
                  <c:v>-9543.81</c:v>
                </c:pt>
                <c:pt idx="807">
                  <c:v>-9583.7000000000007</c:v>
                </c:pt>
                <c:pt idx="808">
                  <c:v>-9656.14</c:v>
                </c:pt>
                <c:pt idx="809">
                  <c:v>-9692.65</c:v>
                </c:pt>
                <c:pt idx="810">
                  <c:v>-9739.91</c:v>
                </c:pt>
                <c:pt idx="811">
                  <c:v>-9763.49</c:v>
                </c:pt>
                <c:pt idx="812">
                  <c:v>-9779.85</c:v>
                </c:pt>
                <c:pt idx="813">
                  <c:v>-9796.93</c:v>
                </c:pt>
                <c:pt idx="814">
                  <c:v>-9813.11</c:v>
                </c:pt>
                <c:pt idx="815">
                  <c:v>-9815.59</c:v>
                </c:pt>
                <c:pt idx="816">
                  <c:v>-9800.8700000000008</c:v>
                </c:pt>
                <c:pt idx="817">
                  <c:v>-9820.65</c:v>
                </c:pt>
                <c:pt idx="818">
                  <c:v>-9816.99</c:v>
                </c:pt>
                <c:pt idx="819">
                  <c:v>-9823.0499999999993</c:v>
                </c:pt>
                <c:pt idx="820">
                  <c:v>-9804.6200000000008</c:v>
                </c:pt>
                <c:pt idx="821">
                  <c:v>-9822.2900000000009</c:v>
                </c:pt>
                <c:pt idx="822">
                  <c:v>-9813.1299999999992</c:v>
                </c:pt>
                <c:pt idx="823">
                  <c:v>-9820.4599999999991</c:v>
                </c:pt>
                <c:pt idx="824">
                  <c:v>-9810.82</c:v>
                </c:pt>
                <c:pt idx="825">
                  <c:v>-9809.6</c:v>
                </c:pt>
                <c:pt idx="826">
                  <c:v>-9794.57</c:v>
                </c:pt>
                <c:pt idx="827">
                  <c:v>-9800.59</c:v>
                </c:pt>
                <c:pt idx="828">
                  <c:v>-9796.77</c:v>
                </c:pt>
                <c:pt idx="829">
                  <c:v>-9793.9699999999993</c:v>
                </c:pt>
                <c:pt idx="830">
                  <c:v>-9792.32</c:v>
                </c:pt>
                <c:pt idx="831">
                  <c:v>-9775.99</c:v>
                </c:pt>
                <c:pt idx="832">
                  <c:v>-9797.7199999999993</c:v>
                </c:pt>
                <c:pt idx="833">
                  <c:v>-9796.44</c:v>
                </c:pt>
                <c:pt idx="834">
                  <c:v>-9787.44</c:v>
                </c:pt>
                <c:pt idx="835">
                  <c:v>-9782.52</c:v>
                </c:pt>
                <c:pt idx="836">
                  <c:v>-9802.1200000000008</c:v>
                </c:pt>
                <c:pt idx="837">
                  <c:v>-9787.52</c:v>
                </c:pt>
                <c:pt idx="838">
                  <c:v>-9801.52</c:v>
                </c:pt>
                <c:pt idx="839">
                  <c:v>-9798.4</c:v>
                </c:pt>
                <c:pt idx="840">
                  <c:v>-9798.82</c:v>
                </c:pt>
                <c:pt idx="841">
                  <c:v>-9798.8799999999992</c:v>
                </c:pt>
                <c:pt idx="842">
                  <c:v>-9808.9599999999991</c:v>
                </c:pt>
                <c:pt idx="843">
                  <c:v>-9792.65</c:v>
                </c:pt>
                <c:pt idx="844">
                  <c:v>-9796.14</c:v>
                </c:pt>
                <c:pt idx="845">
                  <c:v>-9755.01</c:v>
                </c:pt>
                <c:pt idx="846">
                  <c:v>-9720.61</c:v>
                </c:pt>
                <c:pt idx="847">
                  <c:v>-9746.02</c:v>
                </c:pt>
                <c:pt idx="848">
                  <c:v>-9748.01</c:v>
                </c:pt>
                <c:pt idx="849">
                  <c:v>-9743.93</c:v>
                </c:pt>
                <c:pt idx="850">
                  <c:v>-9745.9599999999991</c:v>
                </c:pt>
                <c:pt idx="851">
                  <c:v>-9775.66</c:v>
                </c:pt>
                <c:pt idx="852">
                  <c:v>-9769.94</c:v>
                </c:pt>
                <c:pt idx="853">
                  <c:v>-9813.7900000000009</c:v>
                </c:pt>
                <c:pt idx="854">
                  <c:v>-9843.56</c:v>
                </c:pt>
                <c:pt idx="855">
                  <c:v>-9866.5499999999993</c:v>
                </c:pt>
                <c:pt idx="856">
                  <c:v>-9862.31</c:v>
                </c:pt>
                <c:pt idx="857">
                  <c:v>-9863.81</c:v>
                </c:pt>
                <c:pt idx="858">
                  <c:v>-9869.75</c:v>
                </c:pt>
                <c:pt idx="859">
                  <c:v>-9856.7999999999993</c:v>
                </c:pt>
                <c:pt idx="860">
                  <c:v>-9863.7199999999993</c:v>
                </c:pt>
                <c:pt idx="861">
                  <c:v>-9867.48</c:v>
                </c:pt>
                <c:pt idx="862">
                  <c:v>-9908.4</c:v>
                </c:pt>
                <c:pt idx="863">
                  <c:v>-9860.86</c:v>
                </c:pt>
                <c:pt idx="864">
                  <c:v>-9619.9500000000007</c:v>
                </c:pt>
                <c:pt idx="865">
                  <c:v>-8939.84</c:v>
                </c:pt>
                <c:pt idx="866">
                  <c:v>-8559.39</c:v>
                </c:pt>
                <c:pt idx="867">
                  <c:v>-8939.7800000000007</c:v>
                </c:pt>
                <c:pt idx="868">
                  <c:v>-9778.25</c:v>
                </c:pt>
                <c:pt idx="869">
                  <c:v>-9968.33</c:v>
                </c:pt>
                <c:pt idx="870">
                  <c:v>-10116.5</c:v>
                </c:pt>
                <c:pt idx="871">
                  <c:v>-10083.1</c:v>
                </c:pt>
                <c:pt idx="872">
                  <c:v>-9952.94</c:v>
                </c:pt>
                <c:pt idx="873">
                  <c:v>-9886.24</c:v>
                </c:pt>
                <c:pt idx="874">
                  <c:v>-9874.2000000000007</c:v>
                </c:pt>
                <c:pt idx="875">
                  <c:v>-9851.3700000000008</c:v>
                </c:pt>
                <c:pt idx="876">
                  <c:v>-9851.56</c:v>
                </c:pt>
                <c:pt idx="877">
                  <c:v>-9845.16</c:v>
                </c:pt>
                <c:pt idx="878">
                  <c:v>-9840.56</c:v>
                </c:pt>
                <c:pt idx="879">
                  <c:v>-9835.56</c:v>
                </c:pt>
                <c:pt idx="880">
                  <c:v>-9814.4699999999993</c:v>
                </c:pt>
                <c:pt idx="881">
                  <c:v>-9823.49</c:v>
                </c:pt>
                <c:pt idx="882">
                  <c:v>-9798.69</c:v>
                </c:pt>
                <c:pt idx="883">
                  <c:v>-9805.8700000000008</c:v>
                </c:pt>
                <c:pt idx="884">
                  <c:v>-9792.51</c:v>
                </c:pt>
                <c:pt idx="885">
                  <c:v>-9766.8799999999992</c:v>
                </c:pt>
                <c:pt idx="886">
                  <c:v>-9737.9599999999991</c:v>
                </c:pt>
                <c:pt idx="887">
                  <c:v>-9718.84</c:v>
                </c:pt>
                <c:pt idx="888">
                  <c:v>-9692.7800000000007</c:v>
                </c:pt>
                <c:pt idx="889">
                  <c:v>-9670.1200000000008</c:v>
                </c:pt>
                <c:pt idx="890">
                  <c:v>-9630.5400000000009</c:v>
                </c:pt>
                <c:pt idx="891">
                  <c:v>-9602.01</c:v>
                </c:pt>
                <c:pt idx="892">
                  <c:v>-9587.2800000000007</c:v>
                </c:pt>
                <c:pt idx="893">
                  <c:v>-9567.18</c:v>
                </c:pt>
                <c:pt idx="894">
                  <c:v>-9548.2800000000007</c:v>
                </c:pt>
                <c:pt idx="895">
                  <c:v>-9553.44</c:v>
                </c:pt>
                <c:pt idx="896">
                  <c:v>-9541.5499999999993</c:v>
                </c:pt>
                <c:pt idx="897">
                  <c:v>-9561.39</c:v>
                </c:pt>
                <c:pt idx="898">
                  <c:v>-9616.8799999999992</c:v>
                </c:pt>
                <c:pt idx="899">
                  <c:v>-9650.56</c:v>
                </c:pt>
                <c:pt idx="900">
                  <c:v>-9722.11</c:v>
                </c:pt>
                <c:pt idx="901">
                  <c:v>-9742.6299999999992</c:v>
                </c:pt>
                <c:pt idx="902">
                  <c:v>-9788.11</c:v>
                </c:pt>
                <c:pt idx="903">
                  <c:v>-9812.58</c:v>
                </c:pt>
                <c:pt idx="904">
                  <c:v>-9830.6200000000008</c:v>
                </c:pt>
                <c:pt idx="905">
                  <c:v>-9829.15</c:v>
                </c:pt>
                <c:pt idx="906">
                  <c:v>-9828.5400000000009</c:v>
                </c:pt>
                <c:pt idx="907">
                  <c:v>-9836.4500000000007</c:v>
                </c:pt>
                <c:pt idx="908">
                  <c:v>-9844.84</c:v>
                </c:pt>
                <c:pt idx="909">
                  <c:v>-9849.9</c:v>
                </c:pt>
                <c:pt idx="910">
                  <c:v>-9839.44</c:v>
                </c:pt>
                <c:pt idx="911">
                  <c:v>-9841.52</c:v>
                </c:pt>
                <c:pt idx="912">
                  <c:v>-9828.4699999999993</c:v>
                </c:pt>
                <c:pt idx="913">
                  <c:v>-9848.52</c:v>
                </c:pt>
                <c:pt idx="914">
                  <c:v>-9834.65</c:v>
                </c:pt>
                <c:pt idx="915">
                  <c:v>-9840.9</c:v>
                </c:pt>
                <c:pt idx="916">
                  <c:v>-9822.19</c:v>
                </c:pt>
                <c:pt idx="917">
                  <c:v>-9833.16</c:v>
                </c:pt>
                <c:pt idx="918">
                  <c:v>-9813.11</c:v>
                </c:pt>
                <c:pt idx="919">
                  <c:v>-9820.56</c:v>
                </c:pt>
                <c:pt idx="920">
                  <c:v>-9805.02</c:v>
                </c:pt>
                <c:pt idx="921">
                  <c:v>-9810.76</c:v>
                </c:pt>
                <c:pt idx="922">
                  <c:v>-9806.56</c:v>
                </c:pt>
                <c:pt idx="923">
                  <c:v>-9809.34</c:v>
                </c:pt>
                <c:pt idx="924">
                  <c:v>-9810.7199999999993</c:v>
                </c:pt>
                <c:pt idx="925">
                  <c:v>-9799.14</c:v>
                </c:pt>
                <c:pt idx="926">
                  <c:v>-9799.7099999999991</c:v>
                </c:pt>
                <c:pt idx="927">
                  <c:v>-9799.83</c:v>
                </c:pt>
                <c:pt idx="928">
                  <c:v>-9816.42</c:v>
                </c:pt>
                <c:pt idx="929">
                  <c:v>-9792.94</c:v>
                </c:pt>
                <c:pt idx="930">
                  <c:v>-9806.69</c:v>
                </c:pt>
                <c:pt idx="931">
                  <c:v>-9807.33</c:v>
                </c:pt>
                <c:pt idx="932">
                  <c:v>-9809.9699999999993</c:v>
                </c:pt>
                <c:pt idx="933">
                  <c:v>-9779.74</c:v>
                </c:pt>
                <c:pt idx="934">
                  <c:v>-9747.1</c:v>
                </c:pt>
                <c:pt idx="935">
                  <c:v>-9729.08</c:v>
                </c:pt>
                <c:pt idx="936">
                  <c:v>-9751.89</c:v>
                </c:pt>
                <c:pt idx="937">
                  <c:v>-9741.93</c:v>
                </c:pt>
                <c:pt idx="938">
                  <c:v>-9734.31</c:v>
                </c:pt>
                <c:pt idx="939">
                  <c:v>-9747.52</c:v>
                </c:pt>
                <c:pt idx="940">
                  <c:v>-9752.4500000000007</c:v>
                </c:pt>
                <c:pt idx="941">
                  <c:v>-9776.8799999999992</c:v>
                </c:pt>
                <c:pt idx="942">
                  <c:v>-9791.32</c:v>
                </c:pt>
                <c:pt idx="943">
                  <c:v>-9839.6299999999992</c:v>
                </c:pt>
                <c:pt idx="944">
                  <c:v>-9831.82</c:v>
                </c:pt>
                <c:pt idx="945">
                  <c:v>-9845.48</c:v>
                </c:pt>
                <c:pt idx="946">
                  <c:v>-9828.25</c:v>
                </c:pt>
                <c:pt idx="947">
                  <c:v>-9844.98</c:v>
                </c:pt>
                <c:pt idx="948">
                  <c:v>-9829.64</c:v>
                </c:pt>
                <c:pt idx="949">
                  <c:v>-9826.5499999999993</c:v>
                </c:pt>
                <c:pt idx="950">
                  <c:v>-9830.4</c:v>
                </c:pt>
                <c:pt idx="951">
                  <c:v>-9865.2800000000007</c:v>
                </c:pt>
                <c:pt idx="952">
                  <c:v>-9761.66</c:v>
                </c:pt>
                <c:pt idx="953">
                  <c:v>-9415.94</c:v>
                </c:pt>
                <c:pt idx="954">
                  <c:v>-8772.2999999999993</c:v>
                </c:pt>
                <c:pt idx="955">
                  <c:v>-8555.15</c:v>
                </c:pt>
                <c:pt idx="956">
                  <c:v>-9220.3799999999992</c:v>
                </c:pt>
                <c:pt idx="957">
                  <c:v>-9807.25</c:v>
                </c:pt>
                <c:pt idx="958">
                  <c:v>-9937.6</c:v>
                </c:pt>
                <c:pt idx="959">
                  <c:v>-10067.1</c:v>
                </c:pt>
                <c:pt idx="960">
                  <c:v>-10020.9</c:v>
                </c:pt>
                <c:pt idx="961">
                  <c:v>-9885.6299999999992</c:v>
                </c:pt>
                <c:pt idx="962">
                  <c:v>-9832.81</c:v>
                </c:pt>
                <c:pt idx="963">
                  <c:v>-9803.0400000000009</c:v>
                </c:pt>
                <c:pt idx="964">
                  <c:v>-9802.86</c:v>
                </c:pt>
                <c:pt idx="965">
                  <c:v>-9786.4699999999993</c:v>
                </c:pt>
                <c:pt idx="966">
                  <c:v>-9786.44</c:v>
                </c:pt>
                <c:pt idx="967">
                  <c:v>-9766.4500000000007</c:v>
                </c:pt>
                <c:pt idx="968">
                  <c:v>-9762.86</c:v>
                </c:pt>
                <c:pt idx="969">
                  <c:v>-9751.4699999999993</c:v>
                </c:pt>
                <c:pt idx="970">
                  <c:v>-9749.0400000000009</c:v>
                </c:pt>
                <c:pt idx="971">
                  <c:v>-9731.77</c:v>
                </c:pt>
                <c:pt idx="972">
                  <c:v>-9721.19</c:v>
                </c:pt>
                <c:pt idx="973">
                  <c:v>-9708.64</c:v>
                </c:pt>
                <c:pt idx="974">
                  <c:v>-9681.34</c:v>
                </c:pt>
                <c:pt idx="975">
                  <c:v>-9663.26</c:v>
                </c:pt>
                <c:pt idx="976">
                  <c:v>-9631.2099999999991</c:v>
                </c:pt>
                <c:pt idx="977">
                  <c:v>-9612.2099999999991</c:v>
                </c:pt>
                <c:pt idx="978">
                  <c:v>-9568.1299999999992</c:v>
                </c:pt>
                <c:pt idx="979">
                  <c:v>-9546.4699999999993</c:v>
                </c:pt>
                <c:pt idx="980">
                  <c:v>-9500.98</c:v>
                </c:pt>
                <c:pt idx="981">
                  <c:v>-9486.52</c:v>
                </c:pt>
                <c:pt idx="982">
                  <c:v>-9459.65</c:v>
                </c:pt>
                <c:pt idx="983">
                  <c:v>-9453.2900000000009</c:v>
                </c:pt>
                <c:pt idx="984">
                  <c:v>-9441.5</c:v>
                </c:pt>
                <c:pt idx="985">
                  <c:v>-9452.7000000000007</c:v>
                </c:pt>
                <c:pt idx="986">
                  <c:v>-9478.7199999999993</c:v>
                </c:pt>
                <c:pt idx="987">
                  <c:v>-9519.91</c:v>
                </c:pt>
                <c:pt idx="988">
                  <c:v>-9571.83</c:v>
                </c:pt>
                <c:pt idx="989">
                  <c:v>-9623.69</c:v>
                </c:pt>
                <c:pt idx="990">
                  <c:v>-9666.24</c:v>
                </c:pt>
                <c:pt idx="991">
                  <c:v>-9688.69</c:v>
                </c:pt>
                <c:pt idx="992">
                  <c:v>-9715.2000000000007</c:v>
                </c:pt>
                <c:pt idx="993">
                  <c:v>-9714.7099999999991</c:v>
                </c:pt>
                <c:pt idx="994">
                  <c:v>-9732.1299999999992</c:v>
                </c:pt>
                <c:pt idx="995">
                  <c:v>-9721.17</c:v>
                </c:pt>
                <c:pt idx="996">
                  <c:v>-9736.4</c:v>
                </c:pt>
                <c:pt idx="997">
                  <c:v>-9732.43</c:v>
                </c:pt>
                <c:pt idx="998">
                  <c:v>-9745.52</c:v>
                </c:pt>
                <c:pt idx="999">
                  <c:v>-9735.48</c:v>
                </c:pt>
                <c:pt idx="1000">
                  <c:v>-9746.27</c:v>
                </c:pt>
                <c:pt idx="1001">
                  <c:v>-9737.9500000000007</c:v>
                </c:pt>
                <c:pt idx="1002">
                  <c:v>-9729.5499999999993</c:v>
                </c:pt>
                <c:pt idx="1003">
                  <c:v>-9725.26</c:v>
                </c:pt>
                <c:pt idx="1004">
                  <c:v>-9724.57</c:v>
                </c:pt>
                <c:pt idx="1005">
                  <c:v>-9723.2099999999991</c:v>
                </c:pt>
                <c:pt idx="1006">
                  <c:v>-9713.08</c:v>
                </c:pt>
                <c:pt idx="1007">
                  <c:v>-9709.33</c:v>
                </c:pt>
                <c:pt idx="1008">
                  <c:v>-9693.7900000000009</c:v>
                </c:pt>
                <c:pt idx="1009">
                  <c:v>-9701.01</c:v>
                </c:pt>
                <c:pt idx="1010">
                  <c:v>-9688.7099999999991</c:v>
                </c:pt>
                <c:pt idx="1011">
                  <c:v>-9697.02</c:v>
                </c:pt>
                <c:pt idx="1012">
                  <c:v>-9688.4699999999993</c:v>
                </c:pt>
                <c:pt idx="1013">
                  <c:v>-9689.11</c:v>
                </c:pt>
                <c:pt idx="1014">
                  <c:v>-9684.5300000000007</c:v>
                </c:pt>
                <c:pt idx="1015">
                  <c:v>-9699.5300000000007</c:v>
                </c:pt>
                <c:pt idx="1016">
                  <c:v>-9695.2000000000007</c:v>
                </c:pt>
                <c:pt idx="1017">
                  <c:v>-9700.86</c:v>
                </c:pt>
                <c:pt idx="1018">
                  <c:v>-9699.57</c:v>
                </c:pt>
                <c:pt idx="1019">
                  <c:v>-9702.16</c:v>
                </c:pt>
                <c:pt idx="1020">
                  <c:v>-9706.2199999999993</c:v>
                </c:pt>
                <c:pt idx="1021">
                  <c:v>-9704.18</c:v>
                </c:pt>
                <c:pt idx="1022">
                  <c:v>-9711.7199999999993</c:v>
                </c:pt>
                <c:pt idx="1023">
                  <c:v>-9707.7999999999993</c:v>
                </c:pt>
                <c:pt idx="1024">
                  <c:v>-9707.4500000000007</c:v>
                </c:pt>
                <c:pt idx="1025">
                  <c:v>-9693.92</c:v>
                </c:pt>
                <c:pt idx="1026">
                  <c:v>-9662.5499999999993</c:v>
                </c:pt>
                <c:pt idx="1027">
                  <c:v>-9632.18</c:v>
                </c:pt>
                <c:pt idx="1028">
                  <c:v>-9643.36</c:v>
                </c:pt>
                <c:pt idx="1029">
                  <c:v>-9652.75</c:v>
                </c:pt>
                <c:pt idx="1030">
                  <c:v>-9637.32</c:v>
                </c:pt>
                <c:pt idx="1031">
                  <c:v>-9621.1299999999992</c:v>
                </c:pt>
                <c:pt idx="1032">
                  <c:v>-9653.33</c:v>
                </c:pt>
                <c:pt idx="1033">
                  <c:v>-9654.57</c:v>
                </c:pt>
                <c:pt idx="1034">
                  <c:v>-9681.06</c:v>
                </c:pt>
                <c:pt idx="1035">
                  <c:v>-9713.2999999999993</c:v>
                </c:pt>
                <c:pt idx="1036">
                  <c:v>-9741.91</c:v>
                </c:pt>
                <c:pt idx="1037">
                  <c:v>-9750.65</c:v>
                </c:pt>
                <c:pt idx="1038">
                  <c:v>-9740.85</c:v>
                </c:pt>
                <c:pt idx="1039">
                  <c:v>-9754.6</c:v>
                </c:pt>
                <c:pt idx="1040">
                  <c:v>-9746.84</c:v>
                </c:pt>
                <c:pt idx="1041">
                  <c:v>-9751.59</c:v>
                </c:pt>
                <c:pt idx="1042">
                  <c:v>-9738.59</c:v>
                </c:pt>
                <c:pt idx="1043">
                  <c:v>-9773.07</c:v>
                </c:pt>
                <c:pt idx="1044">
                  <c:v>-9767.17</c:v>
                </c:pt>
                <c:pt idx="1045">
                  <c:v>-9591.7000000000007</c:v>
                </c:pt>
                <c:pt idx="1046">
                  <c:v>-8958.91</c:v>
                </c:pt>
                <c:pt idx="1047">
                  <c:v>-8479.75</c:v>
                </c:pt>
                <c:pt idx="1048">
                  <c:v>-8551.67</c:v>
                </c:pt>
                <c:pt idx="1049">
                  <c:v>-9508.27</c:v>
                </c:pt>
                <c:pt idx="1050">
                  <c:v>-9880.4599999999991</c:v>
                </c:pt>
                <c:pt idx="1051">
                  <c:v>-9987.7199999999993</c:v>
                </c:pt>
                <c:pt idx="1052">
                  <c:v>-9948.57</c:v>
                </c:pt>
                <c:pt idx="1053">
                  <c:v>-9807.2000000000007</c:v>
                </c:pt>
                <c:pt idx="1054">
                  <c:v>-9741.99</c:v>
                </c:pt>
                <c:pt idx="1055">
                  <c:v>-9715.15</c:v>
                </c:pt>
                <c:pt idx="1056">
                  <c:v>-9714.31</c:v>
                </c:pt>
                <c:pt idx="1057">
                  <c:v>-9702.02</c:v>
                </c:pt>
                <c:pt idx="1058">
                  <c:v>-9699.7999999999993</c:v>
                </c:pt>
                <c:pt idx="1059">
                  <c:v>-9675.68</c:v>
                </c:pt>
                <c:pt idx="1060">
                  <c:v>-9683.7800000000007</c:v>
                </c:pt>
                <c:pt idx="1061">
                  <c:v>-9670.14</c:v>
                </c:pt>
                <c:pt idx="1062">
                  <c:v>-9666.42</c:v>
                </c:pt>
                <c:pt idx="1063">
                  <c:v>-9653.7199999999993</c:v>
                </c:pt>
                <c:pt idx="1064">
                  <c:v>-9641.49</c:v>
                </c:pt>
                <c:pt idx="1065">
                  <c:v>-9628.7900000000009</c:v>
                </c:pt>
                <c:pt idx="1066">
                  <c:v>-9615.0400000000009</c:v>
                </c:pt>
                <c:pt idx="1067">
                  <c:v>-9595.76</c:v>
                </c:pt>
                <c:pt idx="1068">
                  <c:v>-9572.2999999999993</c:v>
                </c:pt>
                <c:pt idx="1069">
                  <c:v>-9548.09</c:v>
                </c:pt>
                <c:pt idx="1070">
                  <c:v>-9504.52</c:v>
                </c:pt>
                <c:pt idx="1071">
                  <c:v>-9475.83</c:v>
                </c:pt>
                <c:pt idx="1072">
                  <c:v>-9435.2099999999991</c:v>
                </c:pt>
                <c:pt idx="1073">
                  <c:v>-9410.4500000000007</c:v>
                </c:pt>
                <c:pt idx="1074">
                  <c:v>-9376.98</c:v>
                </c:pt>
                <c:pt idx="1075">
                  <c:v>-9368.43</c:v>
                </c:pt>
                <c:pt idx="1076">
                  <c:v>-9347.42</c:v>
                </c:pt>
                <c:pt idx="1077">
                  <c:v>-9363.3700000000008</c:v>
                </c:pt>
                <c:pt idx="1078">
                  <c:v>-9370.5300000000007</c:v>
                </c:pt>
                <c:pt idx="1079">
                  <c:v>-9413.39</c:v>
                </c:pt>
                <c:pt idx="1080">
                  <c:v>-9465.08</c:v>
                </c:pt>
                <c:pt idx="1081">
                  <c:v>-9528.42</c:v>
                </c:pt>
                <c:pt idx="1082">
                  <c:v>-9577.57</c:v>
                </c:pt>
                <c:pt idx="1083">
                  <c:v>-9611.74</c:v>
                </c:pt>
                <c:pt idx="1084">
                  <c:v>-9639.64</c:v>
                </c:pt>
                <c:pt idx="1085">
                  <c:v>-9658.89</c:v>
                </c:pt>
                <c:pt idx="1086">
                  <c:v>-9679.68</c:v>
                </c:pt>
                <c:pt idx="1087">
                  <c:v>-9682.1200000000008</c:v>
                </c:pt>
                <c:pt idx="1088">
                  <c:v>-9692.14</c:v>
                </c:pt>
                <c:pt idx="1089">
                  <c:v>-9682.69</c:v>
                </c:pt>
                <c:pt idx="1090">
                  <c:v>-9698.61</c:v>
                </c:pt>
                <c:pt idx="1091">
                  <c:v>-9687.26</c:v>
                </c:pt>
                <c:pt idx="1092">
                  <c:v>-9694.15</c:v>
                </c:pt>
                <c:pt idx="1093">
                  <c:v>-9687.2000000000007</c:v>
                </c:pt>
                <c:pt idx="1094">
                  <c:v>-9693.98</c:v>
                </c:pt>
                <c:pt idx="1095">
                  <c:v>-9681.85</c:v>
                </c:pt>
                <c:pt idx="1096">
                  <c:v>-9684.75</c:v>
                </c:pt>
                <c:pt idx="1097">
                  <c:v>-9673.0300000000007</c:v>
                </c:pt>
                <c:pt idx="1098">
                  <c:v>-9676.4500000000007</c:v>
                </c:pt>
                <c:pt idx="1099">
                  <c:v>-9679.2099999999991</c:v>
                </c:pt>
                <c:pt idx="1100">
                  <c:v>-9680.01</c:v>
                </c:pt>
                <c:pt idx="1101">
                  <c:v>-9683.48</c:v>
                </c:pt>
                <c:pt idx="1102">
                  <c:v>-9668.68</c:v>
                </c:pt>
                <c:pt idx="1103">
                  <c:v>-9671.41</c:v>
                </c:pt>
                <c:pt idx="1104">
                  <c:v>-9660.33</c:v>
                </c:pt>
                <c:pt idx="1105">
                  <c:v>-9666.44</c:v>
                </c:pt>
                <c:pt idx="1106">
                  <c:v>-9668.5400000000009</c:v>
                </c:pt>
                <c:pt idx="1107">
                  <c:v>-9682.77</c:v>
                </c:pt>
                <c:pt idx="1108">
                  <c:v>-9672.1299999999992</c:v>
                </c:pt>
                <c:pt idx="1109">
                  <c:v>-9679.7099999999991</c:v>
                </c:pt>
                <c:pt idx="1110">
                  <c:v>-9679.7099999999991</c:v>
                </c:pt>
                <c:pt idx="1111">
                  <c:v>-9677.83</c:v>
                </c:pt>
                <c:pt idx="1112">
                  <c:v>-9675.1299999999992</c:v>
                </c:pt>
                <c:pt idx="1113">
                  <c:v>-9682.4</c:v>
                </c:pt>
                <c:pt idx="1114">
                  <c:v>-9686.9500000000007</c:v>
                </c:pt>
                <c:pt idx="1115">
                  <c:v>-9686.61</c:v>
                </c:pt>
                <c:pt idx="1116">
                  <c:v>-9692.59</c:v>
                </c:pt>
                <c:pt idx="1117">
                  <c:v>-9680.41</c:v>
                </c:pt>
                <c:pt idx="1118">
                  <c:v>-9683.0300000000007</c:v>
                </c:pt>
                <c:pt idx="1119">
                  <c:v>-9632.7099999999991</c:v>
                </c:pt>
                <c:pt idx="1120">
                  <c:v>-9612.26</c:v>
                </c:pt>
                <c:pt idx="1121">
                  <c:v>-9596.31</c:v>
                </c:pt>
                <c:pt idx="1122">
                  <c:v>-9633.15</c:v>
                </c:pt>
                <c:pt idx="1123">
                  <c:v>-9599.93</c:v>
                </c:pt>
                <c:pt idx="1124">
                  <c:v>-9606.2800000000007</c:v>
                </c:pt>
                <c:pt idx="1125">
                  <c:v>-9620.98</c:v>
                </c:pt>
                <c:pt idx="1126">
                  <c:v>-9638.2199999999993</c:v>
                </c:pt>
                <c:pt idx="1127">
                  <c:v>-9653.5</c:v>
                </c:pt>
                <c:pt idx="1128">
                  <c:v>-9690.2000000000007</c:v>
                </c:pt>
                <c:pt idx="1129">
                  <c:v>-9721.7900000000009</c:v>
                </c:pt>
                <c:pt idx="1130">
                  <c:v>-9720.42</c:v>
                </c:pt>
                <c:pt idx="1131">
                  <c:v>-9723.08</c:v>
                </c:pt>
                <c:pt idx="1132">
                  <c:v>-9721.49</c:v>
                </c:pt>
                <c:pt idx="1133">
                  <c:v>-9725.48</c:v>
                </c:pt>
                <c:pt idx="1134">
                  <c:v>-9718.2900000000009</c:v>
                </c:pt>
                <c:pt idx="1135">
                  <c:v>-9724.31</c:v>
                </c:pt>
                <c:pt idx="1136">
                  <c:v>-9738.6299999999992</c:v>
                </c:pt>
                <c:pt idx="1137">
                  <c:v>-9751.5400000000009</c:v>
                </c:pt>
                <c:pt idx="1138">
                  <c:v>-9549.5300000000007</c:v>
                </c:pt>
                <c:pt idx="1139">
                  <c:v>-8904.42</c:v>
                </c:pt>
                <c:pt idx="1140">
                  <c:v>-8415.74</c:v>
                </c:pt>
                <c:pt idx="1141">
                  <c:v>-8565.65</c:v>
                </c:pt>
                <c:pt idx="1142">
                  <c:v>-9531.5300000000007</c:v>
                </c:pt>
                <c:pt idx="1143">
                  <c:v>-9862.6299999999992</c:v>
                </c:pt>
                <c:pt idx="1144">
                  <c:v>-9974.68</c:v>
                </c:pt>
                <c:pt idx="1145">
                  <c:v>-9930.07</c:v>
                </c:pt>
                <c:pt idx="1146">
                  <c:v>-9798.09</c:v>
                </c:pt>
                <c:pt idx="1147">
                  <c:v>-9719.3799999999992</c:v>
                </c:pt>
                <c:pt idx="1148">
                  <c:v>-9702.3700000000008</c:v>
                </c:pt>
                <c:pt idx="1149">
                  <c:v>-9681.41</c:v>
                </c:pt>
                <c:pt idx="1150">
                  <c:v>-9681.7800000000007</c:v>
                </c:pt>
                <c:pt idx="1151">
                  <c:v>-9667.59</c:v>
                </c:pt>
                <c:pt idx="1152">
                  <c:v>-9665.6</c:v>
                </c:pt>
                <c:pt idx="1153">
                  <c:v>-9650.2099999999991</c:v>
                </c:pt>
                <c:pt idx="1154">
                  <c:v>-9648.7099999999991</c:v>
                </c:pt>
                <c:pt idx="1155">
                  <c:v>-9640.27</c:v>
                </c:pt>
                <c:pt idx="1156">
                  <c:v>-9635.8799999999992</c:v>
                </c:pt>
                <c:pt idx="1157">
                  <c:v>-9612.09</c:v>
                </c:pt>
                <c:pt idx="1158">
                  <c:v>-9613.3799999999992</c:v>
                </c:pt>
                <c:pt idx="1159">
                  <c:v>-9592.69</c:v>
                </c:pt>
                <c:pt idx="1160">
                  <c:v>-9573.41</c:v>
                </c:pt>
                <c:pt idx="1161">
                  <c:v>-9547.2900000000009</c:v>
                </c:pt>
                <c:pt idx="1162">
                  <c:v>-9520.1299999999992</c:v>
                </c:pt>
                <c:pt idx="1163">
                  <c:v>-9488.16</c:v>
                </c:pt>
                <c:pt idx="1164">
                  <c:v>-9449.4</c:v>
                </c:pt>
                <c:pt idx="1165">
                  <c:v>-9421.86</c:v>
                </c:pt>
                <c:pt idx="1166">
                  <c:v>-9386.74</c:v>
                </c:pt>
                <c:pt idx="1167">
                  <c:v>-9371.94</c:v>
                </c:pt>
                <c:pt idx="1168">
                  <c:v>-9349.6200000000008</c:v>
                </c:pt>
                <c:pt idx="1169">
                  <c:v>-9345.09</c:v>
                </c:pt>
                <c:pt idx="1170">
                  <c:v>-9334.34</c:v>
                </c:pt>
                <c:pt idx="1171">
                  <c:v>-9361.85</c:v>
                </c:pt>
                <c:pt idx="1172">
                  <c:v>-9392.07</c:v>
                </c:pt>
                <c:pt idx="1173">
                  <c:v>-9455.4</c:v>
                </c:pt>
                <c:pt idx="1174">
                  <c:v>-9509.6</c:v>
                </c:pt>
                <c:pt idx="1175">
                  <c:v>-9562.2800000000007</c:v>
                </c:pt>
                <c:pt idx="1176">
                  <c:v>-9593.59</c:v>
                </c:pt>
                <c:pt idx="1177">
                  <c:v>-9626.26</c:v>
                </c:pt>
                <c:pt idx="1178">
                  <c:v>-9644.86</c:v>
                </c:pt>
                <c:pt idx="1179">
                  <c:v>-9663.2000000000007</c:v>
                </c:pt>
                <c:pt idx="1180">
                  <c:v>-9675.6299999999992</c:v>
                </c:pt>
                <c:pt idx="1181">
                  <c:v>-9675.91</c:v>
                </c:pt>
                <c:pt idx="1182">
                  <c:v>-9687.1299999999992</c:v>
                </c:pt>
                <c:pt idx="1183">
                  <c:v>-9672.08</c:v>
                </c:pt>
                <c:pt idx="1184">
                  <c:v>-9684.44</c:v>
                </c:pt>
                <c:pt idx="1185">
                  <c:v>-9684.0400000000009</c:v>
                </c:pt>
                <c:pt idx="1186">
                  <c:v>-9687.15</c:v>
                </c:pt>
                <c:pt idx="1187">
                  <c:v>-9678.0400000000009</c:v>
                </c:pt>
                <c:pt idx="1188">
                  <c:v>-9689.4599999999991</c:v>
                </c:pt>
                <c:pt idx="1189">
                  <c:v>-9676.4599999999991</c:v>
                </c:pt>
                <c:pt idx="1190">
                  <c:v>-9684.51</c:v>
                </c:pt>
                <c:pt idx="1191">
                  <c:v>-9675.0400000000009</c:v>
                </c:pt>
                <c:pt idx="1192">
                  <c:v>-9675.2099999999991</c:v>
                </c:pt>
                <c:pt idx="1193">
                  <c:v>-9666.7199999999993</c:v>
                </c:pt>
                <c:pt idx="1194">
                  <c:v>-9667.9699999999993</c:v>
                </c:pt>
                <c:pt idx="1195">
                  <c:v>-9665.7800000000007</c:v>
                </c:pt>
                <c:pt idx="1196">
                  <c:v>-9666.08</c:v>
                </c:pt>
                <c:pt idx="1197">
                  <c:v>-9670.01</c:v>
                </c:pt>
                <c:pt idx="1198">
                  <c:v>-9660.4699999999993</c:v>
                </c:pt>
                <c:pt idx="1199">
                  <c:v>-9674.4</c:v>
                </c:pt>
                <c:pt idx="1200">
                  <c:v>-9672.5</c:v>
                </c:pt>
                <c:pt idx="1201">
                  <c:v>-9680.6</c:v>
                </c:pt>
                <c:pt idx="1202">
                  <c:v>-9679.11</c:v>
                </c:pt>
                <c:pt idx="1203">
                  <c:v>-9689.44</c:v>
                </c:pt>
                <c:pt idx="1204">
                  <c:v>-9679.2000000000007</c:v>
                </c:pt>
                <c:pt idx="1205">
                  <c:v>-9688.18</c:v>
                </c:pt>
                <c:pt idx="1206">
                  <c:v>-9680.65</c:v>
                </c:pt>
                <c:pt idx="1207">
                  <c:v>-9688.6299999999992</c:v>
                </c:pt>
                <c:pt idx="1208">
                  <c:v>-9691.0300000000007</c:v>
                </c:pt>
                <c:pt idx="1209">
                  <c:v>-9694.0499999999993</c:v>
                </c:pt>
                <c:pt idx="1210">
                  <c:v>-9691.1</c:v>
                </c:pt>
                <c:pt idx="1211">
                  <c:v>-9687.27</c:v>
                </c:pt>
                <c:pt idx="1212">
                  <c:v>-9678.8799999999992</c:v>
                </c:pt>
                <c:pt idx="1213">
                  <c:v>-9628.4699999999993</c:v>
                </c:pt>
                <c:pt idx="1214">
                  <c:v>-9615.93</c:v>
                </c:pt>
                <c:pt idx="1215">
                  <c:v>-9617.6299999999992</c:v>
                </c:pt>
                <c:pt idx="1216">
                  <c:v>-9644.01</c:v>
                </c:pt>
                <c:pt idx="1217">
                  <c:v>-9610.2800000000007</c:v>
                </c:pt>
                <c:pt idx="1218">
                  <c:v>-9624.76</c:v>
                </c:pt>
                <c:pt idx="1219">
                  <c:v>-9634.01</c:v>
                </c:pt>
                <c:pt idx="1220">
                  <c:v>-9663.0400000000009</c:v>
                </c:pt>
                <c:pt idx="1221">
                  <c:v>-9676.84</c:v>
                </c:pt>
                <c:pt idx="1222">
                  <c:v>-9725.8700000000008</c:v>
                </c:pt>
                <c:pt idx="1223">
                  <c:v>-9732.67</c:v>
                </c:pt>
                <c:pt idx="1224">
                  <c:v>-9734.0499999999993</c:v>
                </c:pt>
                <c:pt idx="1225">
                  <c:v>-9736.2099999999991</c:v>
                </c:pt>
                <c:pt idx="1226">
                  <c:v>-9740.32</c:v>
                </c:pt>
                <c:pt idx="1227">
                  <c:v>-9740.02</c:v>
                </c:pt>
                <c:pt idx="1228">
                  <c:v>-9727.31</c:v>
                </c:pt>
                <c:pt idx="1229">
                  <c:v>-9746.98</c:v>
                </c:pt>
                <c:pt idx="1230">
                  <c:v>-9780.93</c:v>
                </c:pt>
                <c:pt idx="1231">
                  <c:v>-9746.26</c:v>
                </c:pt>
                <c:pt idx="1232">
                  <c:v>-9440.42</c:v>
                </c:pt>
                <c:pt idx="1233">
                  <c:v>-8753.16</c:v>
                </c:pt>
                <c:pt idx="1234">
                  <c:v>-8401.91</c:v>
                </c:pt>
                <c:pt idx="1235">
                  <c:v>-8865.89</c:v>
                </c:pt>
                <c:pt idx="1236">
                  <c:v>-9745.2900000000009</c:v>
                </c:pt>
                <c:pt idx="1237">
                  <c:v>-9922.99</c:v>
                </c:pt>
                <c:pt idx="1238">
                  <c:v>-10020.299999999999</c:v>
                </c:pt>
                <c:pt idx="1239">
                  <c:v>-9929.89</c:v>
                </c:pt>
                <c:pt idx="1240">
                  <c:v>-9801.7800000000007</c:v>
                </c:pt>
                <c:pt idx="1241">
                  <c:v>-9745.7199999999993</c:v>
                </c:pt>
                <c:pt idx="1242">
                  <c:v>-9740.31</c:v>
                </c:pt>
                <c:pt idx="1243">
                  <c:v>-9726.11</c:v>
                </c:pt>
                <c:pt idx="1244">
                  <c:v>-9725.27</c:v>
                </c:pt>
                <c:pt idx="1245">
                  <c:v>-9711.4699999999993</c:v>
                </c:pt>
                <c:pt idx="1246">
                  <c:v>-9716.2999999999993</c:v>
                </c:pt>
                <c:pt idx="1247">
                  <c:v>-9702.74</c:v>
                </c:pt>
                <c:pt idx="1248">
                  <c:v>-9698.18</c:v>
                </c:pt>
                <c:pt idx="1249">
                  <c:v>-9681.4599999999991</c:v>
                </c:pt>
                <c:pt idx="1250">
                  <c:v>-9688.6</c:v>
                </c:pt>
                <c:pt idx="1251">
                  <c:v>-9664.8799999999992</c:v>
                </c:pt>
                <c:pt idx="1252">
                  <c:v>-9661.65</c:v>
                </c:pt>
                <c:pt idx="1253">
                  <c:v>-9632.0499999999993</c:v>
                </c:pt>
                <c:pt idx="1254">
                  <c:v>-9619.56</c:v>
                </c:pt>
                <c:pt idx="1255">
                  <c:v>-9601.9699999999993</c:v>
                </c:pt>
                <c:pt idx="1256">
                  <c:v>-9576.48</c:v>
                </c:pt>
                <c:pt idx="1257">
                  <c:v>-9548.2999999999993</c:v>
                </c:pt>
                <c:pt idx="1258">
                  <c:v>-9510.4599999999991</c:v>
                </c:pt>
                <c:pt idx="1259">
                  <c:v>-9486.41</c:v>
                </c:pt>
                <c:pt idx="1260">
                  <c:v>-9447.59</c:v>
                </c:pt>
                <c:pt idx="1261">
                  <c:v>-9446.34</c:v>
                </c:pt>
                <c:pt idx="1262">
                  <c:v>-9417.2000000000007</c:v>
                </c:pt>
                <c:pt idx="1263">
                  <c:v>-9417.56</c:v>
                </c:pt>
                <c:pt idx="1264">
                  <c:v>-9420.8799999999992</c:v>
                </c:pt>
                <c:pt idx="1265">
                  <c:v>-9442.92</c:v>
                </c:pt>
                <c:pt idx="1266">
                  <c:v>-9472.52</c:v>
                </c:pt>
                <c:pt idx="1267">
                  <c:v>-9541.98</c:v>
                </c:pt>
                <c:pt idx="1268">
                  <c:v>-9593.42</c:v>
                </c:pt>
                <c:pt idx="1269">
                  <c:v>-9642.59</c:v>
                </c:pt>
                <c:pt idx="1270">
                  <c:v>-9666.06</c:v>
                </c:pt>
                <c:pt idx="1271">
                  <c:v>-9697.8799999999992</c:v>
                </c:pt>
                <c:pt idx="1272">
                  <c:v>-9725.16</c:v>
                </c:pt>
                <c:pt idx="1273">
                  <c:v>-9743.14</c:v>
                </c:pt>
                <c:pt idx="1274">
                  <c:v>-9749.64</c:v>
                </c:pt>
                <c:pt idx="1275">
                  <c:v>-9749.4599999999991</c:v>
                </c:pt>
                <c:pt idx="1276">
                  <c:v>-9752.33</c:v>
                </c:pt>
                <c:pt idx="1277">
                  <c:v>-9749.81</c:v>
                </c:pt>
                <c:pt idx="1278">
                  <c:v>-9749.7199999999993</c:v>
                </c:pt>
                <c:pt idx="1279">
                  <c:v>-9744.08</c:v>
                </c:pt>
                <c:pt idx="1280">
                  <c:v>-9748.8700000000008</c:v>
                </c:pt>
                <c:pt idx="1281">
                  <c:v>-9742.06</c:v>
                </c:pt>
                <c:pt idx="1282">
                  <c:v>-9745.84</c:v>
                </c:pt>
                <c:pt idx="1283">
                  <c:v>-9743.98</c:v>
                </c:pt>
                <c:pt idx="1284">
                  <c:v>-9744.89</c:v>
                </c:pt>
                <c:pt idx="1285">
                  <c:v>-9735.7199999999993</c:v>
                </c:pt>
                <c:pt idx="1286">
                  <c:v>-9739.7800000000007</c:v>
                </c:pt>
                <c:pt idx="1287">
                  <c:v>-9740.2800000000007</c:v>
                </c:pt>
                <c:pt idx="1288">
                  <c:v>-9732.35</c:v>
                </c:pt>
                <c:pt idx="1289">
                  <c:v>-9727.2000000000007</c:v>
                </c:pt>
                <c:pt idx="1290">
                  <c:v>-9731.02</c:v>
                </c:pt>
                <c:pt idx="1291">
                  <c:v>-9732.48</c:v>
                </c:pt>
                <c:pt idx="1292">
                  <c:v>-9728.01</c:v>
                </c:pt>
                <c:pt idx="1293">
                  <c:v>-9736.74</c:v>
                </c:pt>
                <c:pt idx="1294">
                  <c:v>-9737.58</c:v>
                </c:pt>
                <c:pt idx="1295">
                  <c:v>-9747.52</c:v>
                </c:pt>
                <c:pt idx="1296">
                  <c:v>-9734.44</c:v>
                </c:pt>
                <c:pt idx="1297">
                  <c:v>-9750.32</c:v>
                </c:pt>
                <c:pt idx="1298">
                  <c:v>-9743.3700000000008</c:v>
                </c:pt>
                <c:pt idx="1299">
                  <c:v>-9754.7900000000009</c:v>
                </c:pt>
                <c:pt idx="1300">
                  <c:v>-9749.58</c:v>
                </c:pt>
                <c:pt idx="1301">
                  <c:v>-9745.2900000000009</c:v>
                </c:pt>
                <c:pt idx="1302">
                  <c:v>-9747.5300000000007</c:v>
                </c:pt>
                <c:pt idx="1303">
                  <c:v>-9764.16</c:v>
                </c:pt>
                <c:pt idx="1304">
                  <c:v>-9753</c:v>
                </c:pt>
                <c:pt idx="1305">
                  <c:v>-9756.82</c:v>
                </c:pt>
                <c:pt idx="1306">
                  <c:v>-9722.3799999999992</c:v>
                </c:pt>
                <c:pt idx="1307">
                  <c:v>-9689.4</c:v>
                </c:pt>
                <c:pt idx="1308">
                  <c:v>-9688.5499999999993</c:v>
                </c:pt>
                <c:pt idx="1309">
                  <c:v>-9712.84</c:v>
                </c:pt>
                <c:pt idx="1310">
                  <c:v>-9693.19</c:v>
                </c:pt>
                <c:pt idx="1311">
                  <c:v>-9686.27</c:v>
                </c:pt>
                <c:pt idx="1312">
                  <c:v>-9715.6</c:v>
                </c:pt>
                <c:pt idx="1313">
                  <c:v>-9710.7099999999991</c:v>
                </c:pt>
                <c:pt idx="1314">
                  <c:v>-9733.66</c:v>
                </c:pt>
                <c:pt idx="1315">
                  <c:v>-9767.25</c:v>
                </c:pt>
                <c:pt idx="1316">
                  <c:v>-9818.2800000000007</c:v>
                </c:pt>
                <c:pt idx="1317">
                  <c:v>-9804.32</c:v>
                </c:pt>
                <c:pt idx="1318">
                  <c:v>-9818.1299999999992</c:v>
                </c:pt>
                <c:pt idx="1319">
                  <c:v>-9805.56</c:v>
                </c:pt>
                <c:pt idx="1320">
                  <c:v>-9804.41</c:v>
                </c:pt>
                <c:pt idx="1321">
                  <c:v>-9802.2099999999991</c:v>
                </c:pt>
                <c:pt idx="1322">
                  <c:v>-9813.0300000000007</c:v>
                </c:pt>
                <c:pt idx="1323">
                  <c:v>-9840.85</c:v>
                </c:pt>
                <c:pt idx="1324">
                  <c:v>-9831.5</c:v>
                </c:pt>
                <c:pt idx="1325">
                  <c:v>-9644.8700000000008</c:v>
                </c:pt>
                <c:pt idx="1326">
                  <c:v>-9013.82</c:v>
                </c:pt>
                <c:pt idx="1327">
                  <c:v>-8579.94</c:v>
                </c:pt>
                <c:pt idx="1328">
                  <c:v>-8751.4</c:v>
                </c:pt>
                <c:pt idx="1329">
                  <c:v>-9629.76</c:v>
                </c:pt>
                <c:pt idx="1330">
                  <c:v>-9905.9699999999993</c:v>
                </c:pt>
                <c:pt idx="1331">
                  <c:v>-10048.9</c:v>
                </c:pt>
                <c:pt idx="1332">
                  <c:v>-10047.299999999999</c:v>
                </c:pt>
                <c:pt idx="1333">
                  <c:v>-9928.5300000000007</c:v>
                </c:pt>
                <c:pt idx="1334">
                  <c:v>-9843.61</c:v>
                </c:pt>
                <c:pt idx="1335">
                  <c:v>-9823.43</c:v>
                </c:pt>
                <c:pt idx="1336">
                  <c:v>-9800.9599999999991</c:v>
                </c:pt>
                <c:pt idx="1337">
                  <c:v>-9791.86</c:v>
                </c:pt>
                <c:pt idx="1338">
                  <c:v>-9787.9</c:v>
                </c:pt>
                <c:pt idx="1339">
                  <c:v>-9791.32</c:v>
                </c:pt>
                <c:pt idx="1340">
                  <c:v>-9782.4699999999993</c:v>
                </c:pt>
                <c:pt idx="1341">
                  <c:v>-9751.64</c:v>
                </c:pt>
                <c:pt idx="1342">
                  <c:v>-9753.27</c:v>
                </c:pt>
                <c:pt idx="1343">
                  <c:v>-9736.94</c:v>
                </c:pt>
                <c:pt idx="1344">
                  <c:v>-9740.2000000000007</c:v>
                </c:pt>
                <c:pt idx="1345">
                  <c:v>-9711.57</c:v>
                </c:pt>
                <c:pt idx="1346">
                  <c:v>-9706.81</c:v>
                </c:pt>
                <c:pt idx="1347">
                  <c:v>-9680.2999999999993</c:v>
                </c:pt>
                <c:pt idx="1348">
                  <c:v>-9669.9599999999991</c:v>
                </c:pt>
                <c:pt idx="1349">
                  <c:v>-9635.19</c:v>
                </c:pt>
                <c:pt idx="1350">
                  <c:v>-9622.85</c:v>
                </c:pt>
                <c:pt idx="1351">
                  <c:v>-9576.8700000000008</c:v>
                </c:pt>
                <c:pt idx="1352">
                  <c:v>-9556.06</c:v>
                </c:pt>
                <c:pt idx="1353">
                  <c:v>-9529.23</c:v>
                </c:pt>
                <c:pt idx="1354">
                  <c:v>-9508.9500000000007</c:v>
                </c:pt>
                <c:pt idx="1355">
                  <c:v>-9496.7000000000007</c:v>
                </c:pt>
                <c:pt idx="1356">
                  <c:v>-9477.85</c:v>
                </c:pt>
                <c:pt idx="1357">
                  <c:v>-9484.56</c:v>
                </c:pt>
                <c:pt idx="1358">
                  <c:v>-9495.75</c:v>
                </c:pt>
                <c:pt idx="1359">
                  <c:v>-9536.35</c:v>
                </c:pt>
                <c:pt idx="1360">
                  <c:v>-9578.5</c:v>
                </c:pt>
                <c:pt idx="1361">
                  <c:v>-9645.83</c:v>
                </c:pt>
                <c:pt idx="1362">
                  <c:v>-9683</c:v>
                </c:pt>
                <c:pt idx="1363">
                  <c:v>-9715.77</c:v>
                </c:pt>
                <c:pt idx="1364">
                  <c:v>-9737.66</c:v>
                </c:pt>
                <c:pt idx="1365">
                  <c:v>-9776.27</c:v>
                </c:pt>
                <c:pt idx="1366">
                  <c:v>-9777.2999999999993</c:v>
                </c:pt>
                <c:pt idx="1367">
                  <c:v>-9793.4</c:v>
                </c:pt>
                <c:pt idx="1368">
                  <c:v>-9798.76</c:v>
                </c:pt>
                <c:pt idx="1369">
                  <c:v>-9809.75</c:v>
                </c:pt>
                <c:pt idx="1370">
                  <c:v>-9808.08</c:v>
                </c:pt>
                <c:pt idx="1371">
                  <c:v>-9801.9500000000007</c:v>
                </c:pt>
                <c:pt idx="1372">
                  <c:v>-9816.2000000000007</c:v>
                </c:pt>
                <c:pt idx="1373">
                  <c:v>-9808.6299999999992</c:v>
                </c:pt>
                <c:pt idx="1374">
                  <c:v>-9827.0300000000007</c:v>
                </c:pt>
                <c:pt idx="1375">
                  <c:v>-9809.6</c:v>
                </c:pt>
                <c:pt idx="1376">
                  <c:v>-9812.52</c:v>
                </c:pt>
                <c:pt idx="1377">
                  <c:v>-9817.06</c:v>
                </c:pt>
                <c:pt idx="1378">
                  <c:v>-9820</c:v>
                </c:pt>
                <c:pt idx="1379">
                  <c:v>-9807.6200000000008</c:v>
                </c:pt>
                <c:pt idx="1380">
                  <c:v>-9805.58</c:v>
                </c:pt>
                <c:pt idx="1381">
                  <c:v>-9801.33</c:v>
                </c:pt>
                <c:pt idx="1382">
                  <c:v>-9806.89</c:v>
                </c:pt>
                <c:pt idx="1383">
                  <c:v>-9796.2099999999991</c:v>
                </c:pt>
                <c:pt idx="1384">
                  <c:v>-9789.32</c:v>
                </c:pt>
                <c:pt idx="1385">
                  <c:v>-9797.81</c:v>
                </c:pt>
                <c:pt idx="1386">
                  <c:v>-9795.0400000000009</c:v>
                </c:pt>
                <c:pt idx="1387">
                  <c:v>-9805.0300000000007</c:v>
                </c:pt>
                <c:pt idx="1388">
                  <c:v>-9796.56</c:v>
                </c:pt>
                <c:pt idx="1389">
                  <c:v>-9803.16</c:v>
                </c:pt>
                <c:pt idx="1390">
                  <c:v>-9801.31</c:v>
                </c:pt>
                <c:pt idx="1391">
                  <c:v>-9805.92</c:v>
                </c:pt>
                <c:pt idx="1392">
                  <c:v>-9797.89</c:v>
                </c:pt>
                <c:pt idx="1393">
                  <c:v>-9814.32</c:v>
                </c:pt>
                <c:pt idx="1394">
                  <c:v>-9799.01</c:v>
                </c:pt>
                <c:pt idx="1395">
                  <c:v>-9765.32</c:v>
                </c:pt>
                <c:pt idx="1396">
                  <c:v>-9727.24</c:v>
                </c:pt>
                <c:pt idx="1397">
                  <c:v>-9737.2800000000007</c:v>
                </c:pt>
                <c:pt idx="1398">
                  <c:v>-9754.7000000000007</c:v>
                </c:pt>
                <c:pt idx="1399">
                  <c:v>-9738.68</c:v>
                </c:pt>
                <c:pt idx="1400">
                  <c:v>-9748.2199999999993</c:v>
                </c:pt>
                <c:pt idx="1401">
                  <c:v>-9774.34</c:v>
                </c:pt>
                <c:pt idx="1402">
                  <c:v>-9775.3799999999992</c:v>
                </c:pt>
                <c:pt idx="1403">
                  <c:v>-9792.82</c:v>
                </c:pt>
                <c:pt idx="1404">
                  <c:v>-9826.41</c:v>
                </c:pt>
                <c:pt idx="1405">
                  <c:v>-9855.83</c:v>
                </c:pt>
                <c:pt idx="1406">
                  <c:v>-9868.59</c:v>
                </c:pt>
                <c:pt idx="1407">
                  <c:v>-9860.58</c:v>
                </c:pt>
                <c:pt idx="1408">
                  <c:v>-9870.89</c:v>
                </c:pt>
                <c:pt idx="1409">
                  <c:v>-9861.83</c:v>
                </c:pt>
                <c:pt idx="1410">
                  <c:v>-9864.41</c:v>
                </c:pt>
                <c:pt idx="1411">
                  <c:v>-9858.5</c:v>
                </c:pt>
                <c:pt idx="1412">
                  <c:v>-9894.08</c:v>
                </c:pt>
                <c:pt idx="1413">
                  <c:v>-9879.75</c:v>
                </c:pt>
                <c:pt idx="1414">
                  <c:v>-9706.42</c:v>
                </c:pt>
                <c:pt idx="1415">
                  <c:v>-9132.0300000000007</c:v>
                </c:pt>
                <c:pt idx="1416">
                  <c:v>-8663.92</c:v>
                </c:pt>
                <c:pt idx="1417">
                  <c:v>-8813.35</c:v>
                </c:pt>
                <c:pt idx="1418">
                  <c:v>-9636.59</c:v>
                </c:pt>
                <c:pt idx="1419">
                  <c:v>-9939.7099999999991</c:v>
                </c:pt>
                <c:pt idx="1420">
                  <c:v>-10074.700000000001</c:v>
                </c:pt>
                <c:pt idx="1421">
                  <c:v>-10119.299999999999</c:v>
                </c:pt>
                <c:pt idx="1422">
                  <c:v>-9989.3799999999992</c:v>
                </c:pt>
                <c:pt idx="1423">
                  <c:v>-9897.07</c:v>
                </c:pt>
                <c:pt idx="1424">
                  <c:v>-9847.0300000000007</c:v>
                </c:pt>
                <c:pt idx="1425">
                  <c:v>-9855.44</c:v>
                </c:pt>
                <c:pt idx="1426">
                  <c:v>-9846.5300000000007</c:v>
                </c:pt>
                <c:pt idx="1427">
                  <c:v>-9832.9</c:v>
                </c:pt>
                <c:pt idx="1428">
                  <c:v>-9813.33</c:v>
                </c:pt>
                <c:pt idx="1429">
                  <c:v>-9824.5</c:v>
                </c:pt>
                <c:pt idx="1430">
                  <c:v>-9807.6200000000008</c:v>
                </c:pt>
                <c:pt idx="1431">
                  <c:v>-9798.9500000000007</c:v>
                </c:pt>
                <c:pt idx="1432">
                  <c:v>-9785.18</c:v>
                </c:pt>
                <c:pt idx="1433">
                  <c:v>-9777.0499999999993</c:v>
                </c:pt>
                <c:pt idx="1434">
                  <c:v>-9768.33</c:v>
                </c:pt>
                <c:pt idx="1435">
                  <c:v>-9743.17</c:v>
                </c:pt>
                <c:pt idx="1436">
                  <c:v>-9735.36</c:v>
                </c:pt>
                <c:pt idx="1437">
                  <c:v>-9710.14</c:v>
                </c:pt>
                <c:pt idx="1438">
                  <c:v>-9689.5</c:v>
                </c:pt>
                <c:pt idx="1439">
                  <c:v>-9657.65</c:v>
                </c:pt>
                <c:pt idx="1440">
                  <c:v>-9637.9699999999993</c:v>
                </c:pt>
                <c:pt idx="1441">
                  <c:v>-9589.27</c:v>
                </c:pt>
                <c:pt idx="1442">
                  <c:v>-9575.11</c:v>
                </c:pt>
                <c:pt idx="1443">
                  <c:v>-9552.74</c:v>
                </c:pt>
                <c:pt idx="1444">
                  <c:v>-9545.01</c:v>
                </c:pt>
                <c:pt idx="1445">
                  <c:v>-9527.91</c:v>
                </c:pt>
                <c:pt idx="1446">
                  <c:v>-9533.65</c:v>
                </c:pt>
                <c:pt idx="1447">
                  <c:v>-9548.4500000000007</c:v>
                </c:pt>
                <c:pt idx="1448">
                  <c:v>-9580.2999999999993</c:v>
                </c:pt>
                <c:pt idx="1449">
                  <c:v>-9623.2000000000007</c:v>
                </c:pt>
                <c:pt idx="1450">
                  <c:v>-9680.64</c:v>
                </c:pt>
                <c:pt idx="1451">
                  <c:v>-9732.4500000000007</c:v>
                </c:pt>
                <c:pt idx="1452">
                  <c:v>-9763.33</c:v>
                </c:pt>
                <c:pt idx="1453">
                  <c:v>-9801.15</c:v>
                </c:pt>
                <c:pt idx="1454">
                  <c:v>-9812.34</c:v>
                </c:pt>
                <c:pt idx="1455">
                  <c:v>-9841.56</c:v>
                </c:pt>
                <c:pt idx="1456">
                  <c:v>-9838.69</c:v>
                </c:pt>
                <c:pt idx="1457">
                  <c:v>-9853.19</c:v>
                </c:pt>
                <c:pt idx="1458">
                  <c:v>-9845.65</c:v>
                </c:pt>
                <c:pt idx="1459">
                  <c:v>-9855.35</c:v>
                </c:pt>
                <c:pt idx="1460">
                  <c:v>-9852.51</c:v>
                </c:pt>
                <c:pt idx="1461">
                  <c:v>-9855.84</c:v>
                </c:pt>
                <c:pt idx="1462">
                  <c:v>-9852.1299999999992</c:v>
                </c:pt>
                <c:pt idx="1463">
                  <c:v>-9855.81</c:v>
                </c:pt>
                <c:pt idx="1464">
                  <c:v>-9851.92</c:v>
                </c:pt>
                <c:pt idx="1465">
                  <c:v>-9849.74</c:v>
                </c:pt>
                <c:pt idx="1466">
                  <c:v>-9850.41</c:v>
                </c:pt>
                <c:pt idx="1467">
                  <c:v>-9840.98</c:v>
                </c:pt>
                <c:pt idx="1468">
                  <c:v>-9841.02</c:v>
                </c:pt>
                <c:pt idx="1469">
                  <c:v>-9831.5300000000007</c:v>
                </c:pt>
                <c:pt idx="1470">
                  <c:v>-9843.94</c:v>
                </c:pt>
                <c:pt idx="1471">
                  <c:v>-9830.84</c:v>
                </c:pt>
                <c:pt idx="1472">
                  <c:v>-9837.7000000000007</c:v>
                </c:pt>
                <c:pt idx="1473">
                  <c:v>-9828.4</c:v>
                </c:pt>
                <c:pt idx="1474">
                  <c:v>-9845.51</c:v>
                </c:pt>
                <c:pt idx="1475">
                  <c:v>-9834.23</c:v>
                </c:pt>
                <c:pt idx="1476">
                  <c:v>-9843.5</c:v>
                </c:pt>
                <c:pt idx="1477">
                  <c:v>-9841.34</c:v>
                </c:pt>
                <c:pt idx="1478">
                  <c:v>-9844.6299999999992</c:v>
                </c:pt>
                <c:pt idx="1479">
                  <c:v>-9850.66</c:v>
                </c:pt>
                <c:pt idx="1480">
                  <c:v>-9849.9500000000007</c:v>
                </c:pt>
                <c:pt idx="1481">
                  <c:v>-9852.11</c:v>
                </c:pt>
                <c:pt idx="1482">
                  <c:v>-9858.11</c:v>
                </c:pt>
                <c:pt idx="1483">
                  <c:v>-9870.99</c:v>
                </c:pt>
                <c:pt idx="1484">
                  <c:v>-9859.98</c:v>
                </c:pt>
                <c:pt idx="1485">
                  <c:v>-9869.16</c:v>
                </c:pt>
                <c:pt idx="1486">
                  <c:v>-9860.1200000000008</c:v>
                </c:pt>
                <c:pt idx="1487">
                  <c:v>-9836.9500000000007</c:v>
                </c:pt>
                <c:pt idx="1488">
                  <c:v>-9796</c:v>
                </c:pt>
                <c:pt idx="1489">
                  <c:v>-9796.83</c:v>
                </c:pt>
                <c:pt idx="1490">
                  <c:v>-9819.2099999999991</c:v>
                </c:pt>
                <c:pt idx="1491">
                  <c:v>-9803.84</c:v>
                </c:pt>
                <c:pt idx="1492">
                  <c:v>-9779.26</c:v>
                </c:pt>
                <c:pt idx="1493">
                  <c:v>-9815.74</c:v>
                </c:pt>
                <c:pt idx="1494">
                  <c:v>-9815.6</c:v>
                </c:pt>
                <c:pt idx="1495">
                  <c:v>-9839.7900000000009</c:v>
                </c:pt>
                <c:pt idx="1496">
                  <c:v>-9864.6299999999992</c:v>
                </c:pt>
                <c:pt idx="1497">
                  <c:v>-9910.09</c:v>
                </c:pt>
                <c:pt idx="1498">
                  <c:v>-9910.49</c:v>
                </c:pt>
                <c:pt idx="1499">
                  <c:v>-9906.19</c:v>
                </c:pt>
                <c:pt idx="1500">
                  <c:v>-9912.14</c:v>
                </c:pt>
                <c:pt idx="1501">
                  <c:v>-9907.07</c:v>
                </c:pt>
                <c:pt idx="1502">
                  <c:v>-9908.27</c:v>
                </c:pt>
                <c:pt idx="1503">
                  <c:v>-9898.74</c:v>
                </c:pt>
                <c:pt idx="1504">
                  <c:v>-9936.39</c:v>
                </c:pt>
                <c:pt idx="1505">
                  <c:v>-9942.91</c:v>
                </c:pt>
                <c:pt idx="1506">
                  <c:v>-9787.08</c:v>
                </c:pt>
                <c:pt idx="1507">
                  <c:v>-9228.9699999999993</c:v>
                </c:pt>
                <c:pt idx="1508">
                  <c:v>-8714.7000000000007</c:v>
                </c:pt>
                <c:pt idx="1509">
                  <c:v>-8715.85</c:v>
                </c:pt>
                <c:pt idx="1510">
                  <c:v>-9599.86</c:v>
                </c:pt>
                <c:pt idx="1511">
                  <c:v>-10028.1</c:v>
                </c:pt>
                <c:pt idx="1512">
                  <c:v>-10137.799999999999</c:v>
                </c:pt>
                <c:pt idx="1513">
                  <c:v>-10141.5</c:v>
                </c:pt>
                <c:pt idx="1514">
                  <c:v>-10016.1</c:v>
                </c:pt>
                <c:pt idx="1515">
                  <c:v>-9932.68</c:v>
                </c:pt>
                <c:pt idx="1516">
                  <c:v>-9897.5</c:v>
                </c:pt>
                <c:pt idx="1517">
                  <c:v>-9898.84</c:v>
                </c:pt>
                <c:pt idx="1518">
                  <c:v>-9885.18</c:v>
                </c:pt>
                <c:pt idx="1519">
                  <c:v>-9886.3700000000008</c:v>
                </c:pt>
                <c:pt idx="1520">
                  <c:v>-9867.18</c:v>
                </c:pt>
                <c:pt idx="1521">
                  <c:v>-9867.66</c:v>
                </c:pt>
                <c:pt idx="1522">
                  <c:v>-9851.8799999999992</c:v>
                </c:pt>
                <c:pt idx="1523">
                  <c:v>-9850.56</c:v>
                </c:pt>
                <c:pt idx="1524">
                  <c:v>-9833.9699999999993</c:v>
                </c:pt>
                <c:pt idx="1525">
                  <c:v>-9835.24</c:v>
                </c:pt>
                <c:pt idx="1526">
                  <c:v>-9815.6200000000008</c:v>
                </c:pt>
                <c:pt idx="1527">
                  <c:v>-9804.59</c:v>
                </c:pt>
                <c:pt idx="1528">
                  <c:v>-9791.23</c:v>
                </c:pt>
                <c:pt idx="1529">
                  <c:v>-9769.6</c:v>
                </c:pt>
                <c:pt idx="1530">
                  <c:v>-9754.94</c:v>
                </c:pt>
                <c:pt idx="1531">
                  <c:v>-9719.57</c:v>
                </c:pt>
                <c:pt idx="1532">
                  <c:v>-9697.4</c:v>
                </c:pt>
                <c:pt idx="1533">
                  <c:v>-9654.73</c:v>
                </c:pt>
                <c:pt idx="1534">
                  <c:v>-9640.6299999999992</c:v>
                </c:pt>
                <c:pt idx="1535">
                  <c:v>-9603.82</c:v>
                </c:pt>
                <c:pt idx="1536">
                  <c:v>-9599.7199999999993</c:v>
                </c:pt>
                <c:pt idx="1537">
                  <c:v>-9572.59</c:v>
                </c:pt>
                <c:pt idx="1538">
                  <c:v>-9584.02</c:v>
                </c:pt>
                <c:pt idx="1539">
                  <c:v>-9585.01</c:v>
                </c:pt>
                <c:pt idx="1540">
                  <c:v>-9610.17</c:v>
                </c:pt>
                <c:pt idx="1541">
                  <c:v>-9660.4500000000007</c:v>
                </c:pt>
                <c:pt idx="1542">
                  <c:v>-9710.4</c:v>
                </c:pt>
                <c:pt idx="1543">
                  <c:v>-9758.4699999999993</c:v>
                </c:pt>
                <c:pt idx="1544">
                  <c:v>-9804.93</c:v>
                </c:pt>
                <c:pt idx="1545">
                  <c:v>-9834.5400000000009</c:v>
                </c:pt>
                <c:pt idx="1546">
                  <c:v>-9851.4699999999993</c:v>
                </c:pt>
                <c:pt idx="1547">
                  <c:v>-9871.74</c:v>
                </c:pt>
                <c:pt idx="1548">
                  <c:v>-9865.1299999999992</c:v>
                </c:pt>
                <c:pt idx="1549">
                  <c:v>-9882.9599999999991</c:v>
                </c:pt>
                <c:pt idx="1550">
                  <c:v>-9871.77</c:v>
                </c:pt>
                <c:pt idx="1551">
                  <c:v>-9869.61</c:v>
                </c:pt>
                <c:pt idx="1552">
                  <c:v>-9854.1299999999992</c:v>
                </c:pt>
                <c:pt idx="1553">
                  <c:v>-9864.33</c:v>
                </c:pt>
                <c:pt idx="1554">
                  <c:v>-9851.07</c:v>
                </c:pt>
                <c:pt idx="1555">
                  <c:v>-9862.2999999999993</c:v>
                </c:pt>
                <c:pt idx="1556">
                  <c:v>-9852.06</c:v>
                </c:pt>
                <c:pt idx="1557">
                  <c:v>-9851.2999999999993</c:v>
                </c:pt>
                <c:pt idx="1558">
                  <c:v>-9840.58</c:v>
                </c:pt>
                <c:pt idx="1559">
                  <c:v>-9836.81</c:v>
                </c:pt>
                <c:pt idx="1560">
                  <c:v>-9828.08</c:v>
                </c:pt>
                <c:pt idx="1561">
                  <c:v>-9825.5499999999993</c:v>
                </c:pt>
                <c:pt idx="1562">
                  <c:v>-9821.59</c:v>
                </c:pt>
                <c:pt idx="1563">
                  <c:v>-9808.08</c:v>
                </c:pt>
                <c:pt idx="1564">
                  <c:v>-9811.24</c:v>
                </c:pt>
                <c:pt idx="1565">
                  <c:v>-9803.76</c:v>
                </c:pt>
                <c:pt idx="1566">
                  <c:v>-9813.24</c:v>
                </c:pt>
                <c:pt idx="1567">
                  <c:v>-9802.14</c:v>
                </c:pt>
                <c:pt idx="1568">
                  <c:v>-9811.2099999999991</c:v>
                </c:pt>
                <c:pt idx="1569">
                  <c:v>-9796.7000000000007</c:v>
                </c:pt>
                <c:pt idx="1570">
                  <c:v>-9806.2800000000007</c:v>
                </c:pt>
                <c:pt idx="1571">
                  <c:v>-9796.1299999999992</c:v>
                </c:pt>
                <c:pt idx="1572">
                  <c:v>-9809.58</c:v>
                </c:pt>
                <c:pt idx="1573">
                  <c:v>-9801.11</c:v>
                </c:pt>
                <c:pt idx="1574">
                  <c:v>-9800.32</c:v>
                </c:pt>
                <c:pt idx="1575">
                  <c:v>-9794.0499999999993</c:v>
                </c:pt>
                <c:pt idx="1576">
                  <c:v>-9774.6299999999992</c:v>
                </c:pt>
                <c:pt idx="1577">
                  <c:v>-9726.67</c:v>
                </c:pt>
                <c:pt idx="1578">
                  <c:v>-9697.92</c:v>
                </c:pt>
                <c:pt idx="1579">
                  <c:v>-9717.9699999999993</c:v>
                </c:pt>
                <c:pt idx="1580">
                  <c:v>-9719.0499999999993</c:v>
                </c:pt>
                <c:pt idx="1581">
                  <c:v>-9712.57</c:v>
                </c:pt>
                <c:pt idx="1582">
                  <c:v>-9699.2900000000009</c:v>
                </c:pt>
                <c:pt idx="1583">
                  <c:v>-9733.94</c:v>
                </c:pt>
                <c:pt idx="1584">
                  <c:v>-9743.4699999999993</c:v>
                </c:pt>
                <c:pt idx="1585">
                  <c:v>-9772.69</c:v>
                </c:pt>
                <c:pt idx="1586">
                  <c:v>-9804.91</c:v>
                </c:pt>
                <c:pt idx="1587">
                  <c:v>-9819.24</c:v>
                </c:pt>
                <c:pt idx="1588">
                  <c:v>-9813.9500000000007</c:v>
                </c:pt>
                <c:pt idx="1589">
                  <c:v>-9808.5300000000007</c:v>
                </c:pt>
                <c:pt idx="1590">
                  <c:v>-9813.33</c:v>
                </c:pt>
                <c:pt idx="1591">
                  <c:v>-9814.35</c:v>
                </c:pt>
                <c:pt idx="1592">
                  <c:v>-9803.26</c:v>
                </c:pt>
                <c:pt idx="1593">
                  <c:v>-9797.9500000000007</c:v>
                </c:pt>
                <c:pt idx="1594">
                  <c:v>-9853.44</c:v>
                </c:pt>
                <c:pt idx="1595">
                  <c:v>-9770.75</c:v>
                </c:pt>
                <c:pt idx="1596">
                  <c:v>-9455.81</c:v>
                </c:pt>
                <c:pt idx="1597">
                  <c:v>-8735.8700000000008</c:v>
                </c:pt>
                <c:pt idx="1598">
                  <c:v>-8463.02</c:v>
                </c:pt>
                <c:pt idx="1599">
                  <c:v>-9016.5499999999993</c:v>
                </c:pt>
                <c:pt idx="1600">
                  <c:v>-9855.9599999999991</c:v>
                </c:pt>
                <c:pt idx="1601">
                  <c:v>-9980.5300000000007</c:v>
                </c:pt>
                <c:pt idx="1602">
                  <c:v>-10070.200000000001</c:v>
                </c:pt>
                <c:pt idx="1603">
                  <c:v>-9960.5400000000009</c:v>
                </c:pt>
                <c:pt idx="1604">
                  <c:v>-9836.7199999999993</c:v>
                </c:pt>
                <c:pt idx="1605">
                  <c:v>-9785.75</c:v>
                </c:pt>
                <c:pt idx="1606">
                  <c:v>-9775.94</c:v>
                </c:pt>
                <c:pt idx="1607">
                  <c:v>-9760.85</c:v>
                </c:pt>
                <c:pt idx="1608">
                  <c:v>-9748.1</c:v>
                </c:pt>
                <c:pt idx="1609">
                  <c:v>-9755.36</c:v>
                </c:pt>
                <c:pt idx="1610">
                  <c:v>-9730.31</c:v>
                </c:pt>
                <c:pt idx="1611">
                  <c:v>-9735.17</c:v>
                </c:pt>
                <c:pt idx="1612">
                  <c:v>-9715.7099999999991</c:v>
                </c:pt>
                <c:pt idx="1613">
                  <c:v>-9720.31</c:v>
                </c:pt>
                <c:pt idx="1614">
                  <c:v>-9692.61</c:v>
                </c:pt>
                <c:pt idx="1615">
                  <c:v>-9689.5300000000007</c:v>
                </c:pt>
                <c:pt idx="1616">
                  <c:v>-9666.49</c:v>
                </c:pt>
                <c:pt idx="1617">
                  <c:v>-9655.16</c:v>
                </c:pt>
                <c:pt idx="1618">
                  <c:v>-9631.67</c:v>
                </c:pt>
                <c:pt idx="1619">
                  <c:v>-9614.81</c:v>
                </c:pt>
                <c:pt idx="1620">
                  <c:v>-9583.01</c:v>
                </c:pt>
                <c:pt idx="1621">
                  <c:v>-9568.5400000000009</c:v>
                </c:pt>
                <c:pt idx="1622">
                  <c:v>-9526.64</c:v>
                </c:pt>
                <c:pt idx="1623">
                  <c:v>-9508.5499999999993</c:v>
                </c:pt>
                <c:pt idx="1624">
                  <c:v>-9489.0499999999993</c:v>
                </c:pt>
                <c:pt idx="1625">
                  <c:v>-9457.58</c:v>
                </c:pt>
                <c:pt idx="1626">
                  <c:v>-9454.42</c:v>
                </c:pt>
                <c:pt idx="1627">
                  <c:v>-9448.02</c:v>
                </c:pt>
                <c:pt idx="1628">
                  <c:v>-9460.7099999999991</c:v>
                </c:pt>
                <c:pt idx="1629">
                  <c:v>-9454.1</c:v>
                </c:pt>
                <c:pt idx="1630">
                  <c:v>-9533.5300000000007</c:v>
                </c:pt>
                <c:pt idx="1631">
                  <c:v>-9570.14</c:v>
                </c:pt>
                <c:pt idx="1632">
                  <c:v>-9638.67</c:v>
                </c:pt>
                <c:pt idx="1633">
                  <c:v>-9675.15</c:v>
                </c:pt>
                <c:pt idx="1634">
                  <c:v>-9714.89</c:v>
                </c:pt>
                <c:pt idx="1635">
                  <c:v>-9739.2800000000007</c:v>
                </c:pt>
                <c:pt idx="1636">
                  <c:v>-9768.85</c:v>
                </c:pt>
                <c:pt idx="1637">
                  <c:v>-9772.6</c:v>
                </c:pt>
                <c:pt idx="1638">
                  <c:v>-9764.5</c:v>
                </c:pt>
                <c:pt idx="1639">
                  <c:v>-9778.91</c:v>
                </c:pt>
                <c:pt idx="1640">
                  <c:v>-9772.75</c:v>
                </c:pt>
                <c:pt idx="1641">
                  <c:v>-9800.6299999999992</c:v>
                </c:pt>
                <c:pt idx="1642">
                  <c:v>-9787.42</c:v>
                </c:pt>
                <c:pt idx="1643">
                  <c:v>-9797.4</c:v>
                </c:pt>
                <c:pt idx="1644">
                  <c:v>-9800.4</c:v>
                </c:pt>
                <c:pt idx="1645">
                  <c:v>-9802.67</c:v>
                </c:pt>
                <c:pt idx="1646">
                  <c:v>-9776.0400000000009</c:v>
                </c:pt>
                <c:pt idx="1647">
                  <c:v>-9793.9</c:v>
                </c:pt>
                <c:pt idx="1648">
                  <c:v>-9773.8700000000008</c:v>
                </c:pt>
                <c:pt idx="1649">
                  <c:v>-9790.3700000000008</c:v>
                </c:pt>
                <c:pt idx="1650">
                  <c:v>-9772.41</c:v>
                </c:pt>
                <c:pt idx="1651">
                  <c:v>-9775.11</c:v>
                </c:pt>
                <c:pt idx="1652">
                  <c:v>-9761.9599999999991</c:v>
                </c:pt>
                <c:pt idx="1653">
                  <c:v>-9766.3700000000008</c:v>
                </c:pt>
                <c:pt idx="1654">
                  <c:v>-9770.19</c:v>
                </c:pt>
                <c:pt idx="1655">
                  <c:v>-9767.9699999999993</c:v>
                </c:pt>
                <c:pt idx="1656">
                  <c:v>-9763.9599999999991</c:v>
                </c:pt>
                <c:pt idx="1657">
                  <c:v>-9774.86</c:v>
                </c:pt>
                <c:pt idx="1658">
                  <c:v>-9783.6299999999992</c:v>
                </c:pt>
                <c:pt idx="1659">
                  <c:v>-9766.6</c:v>
                </c:pt>
                <c:pt idx="1660">
                  <c:v>-9772.11</c:v>
                </c:pt>
                <c:pt idx="1661">
                  <c:v>-9762.1</c:v>
                </c:pt>
                <c:pt idx="1662">
                  <c:v>-9753.7199999999993</c:v>
                </c:pt>
                <c:pt idx="1663">
                  <c:v>-9696.06</c:v>
                </c:pt>
                <c:pt idx="1664">
                  <c:v>-9692.67</c:v>
                </c:pt>
                <c:pt idx="1665">
                  <c:v>-9706.7000000000007</c:v>
                </c:pt>
                <c:pt idx="1666">
                  <c:v>-9704.82</c:v>
                </c:pt>
                <c:pt idx="1667">
                  <c:v>-9699.93</c:v>
                </c:pt>
                <c:pt idx="1668">
                  <c:v>-9723.5</c:v>
                </c:pt>
                <c:pt idx="1669">
                  <c:v>-9719.66</c:v>
                </c:pt>
                <c:pt idx="1670">
                  <c:v>-9760.4500000000007</c:v>
                </c:pt>
                <c:pt idx="1671">
                  <c:v>-9771.1200000000008</c:v>
                </c:pt>
                <c:pt idx="1672">
                  <c:v>-9804.26</c:v>
                </c:pt>
                <c:pt idx="1673">
                  <c:v>-9827.43</c:v>
                </c:pt>
                <c:pt idx="1674">
                  <c:v>-9834.4</c:v>
                </c:pt>
                <c:pt idx="1675">
                  <c:v>-9829.3799999999992</c:v>
                </c:pt>
                <c:pt idx="1676">
                  <c:v>-9813</c:v>
                </c:pt>
                <c:pt idx="1677">
                  <c:v>-9836.09</c:v>
                </c:pt>
                <c:pt idx="1678">
                  <c:v>-9804.25</c:v>
                </c:pt>
                <c:pt idx="1679">
                  <c:v>-9816.0300000000007</c:v>
                </c:pt>
                <c:pt idx="1680">
                  <c:v>-9830.81</c:v>
                </c:pt>
                <c:pt idx="1681">
                  <c:v>-9716.08</c:v>
                </c:pt>
                <c:pt idx="1682">
                  <c:v>-9252.86</c:v>
                </c:pt>
                <c:pt idx="1683">
                  <c:v>-8657.31</c:v>
                </c:pt>
                <c:pt idx="1684">
                  <c:v>-8577.08</c:v>
                </c:pt>
                <c:pt idx="1685">
                  <c:v>-9351.5</c:v>
                </c:pt>
                <c:pt idx="1686">
                  <c:v>-9867.59</c:v>
                </c:pt>
                <c:pt idx="1687">
                  <c:v>-9997.4500000000007</c:v>
                </c:pt>
                <c:pt idx="1688">
                  <c:v>-10060.799999999999</c:v>
                </c:pt>
                <c:pt idx="1689">
                  <c:v>-9941.7900000000009</c:v>
                </c:pt>
                <c:pt idx="1690">
                  <c:v>-9852.44</c:v>
                </c:pt>
                <c:pt idx="1691">
                  <c:v>-9774.4</c:v>
                </c:pt>
                <c:pt idx="1692">
                  <c:v>-9765.93</c:v>
                </c:pt>
                <c:pt idx="1693">
                  <c:v>-9749.2800000000007</c:v>
                </c:pt>
                <c:pt idx="1694">
                  <c:v>-9755.33</c:v>
                </c:pt>
                <c:pt idx="1695">
                  <c:v>-9725.7099999999991</c:v>
                </c:pt>
                <c:pt idx="1696">
                  <c:v>-9734.56</c:v>
                </c:pt>
                <c:pt idx="1697">
                  <c:v>-9718.8700000000008</c:v>
                </c:pt>
                <c:pt idx="1698">
                  <c:v>-9705.7999999999993</c:v>
                </c:pt>
                <c:pt idx="1699">
                  <c:v>-9691.69</c:v>
                </c:pt>
                <c:pt idx="1700">
                  <c:v>-9690.9</c:v>
                </c:pt>
                <c:pt idx="1701">
                  <c:v>-9659.58</c:v>
                </c:pt>
                <c:pt idx="1702">
                  <c:v>-9650.83</c:v>
                </c:pt>
                <c:pt idx="1703">
                  <c:v>-9632.59</c:v>
                </c:pt>
                <c:pt idx="1704">
                  <c:v>-9608.4599999999991</c:v>
                </c:pt>
                <c:pt idx="1705">
                  <c:v>-9590.8700000000008</c:v>
                </c:pt>
                <c:pt idx="1706">
                  <c:v>-9545.93</c:v>
                </c:pt>
                <c:pt idx="1707">
                  <c:v>-9516.66</c:v>
                </c:pt>
                <c:pt idx="1708">
                  <c:v>-9475.18</c:v>
                </c:pt>
                <c:pt idx="1709">
                  <c:v>-9444.81</c:v>
                </c:pt>
                <c:pt idx="1710">
                  <c:v>-9409.1200000000008</c:v>
                </c:pt>
                <c:pt idx="1711">
                  <c:v>-9414.9500000000007</c:v>
                </c:pt>
                <c:pt idx="1712">
                  <c:v>-9365.98</c:v>
                </c:pt>
                <c:pt idx="1713">
                  <c:v>-9391.17</c:v>
                </c:pt>
                <c:pt idx="1714">
                  <c:v>-9377.18</c:v>
                </c:pt>
                <c:pt idx="1715">
                  <c:v>-9405.2099999999991</c:v>
                </c:pt>
                <c:pt idx="1716">
                  <c:v>-9429.84</c:v>
                </c:pt>
                <c:pt idx="1717">
                  <c:v>-9468.6200000000008</c:v>
                </c:pt>
                <c:pt idx="1718">
                  <c:v>-9516.7800000000007</c:v>
                </c:pt>
                <c:pt idx="1719">
                  <c:v>-9554.83</c:v>
                </c:pt>
                <c:pt idx="1720">
                  <c:v>-9591.1200000000008</c:v>
                </c:pt>
                <c:pt idx="1721">
                  <c:v>-9585.3700000000008</c:v>
                </c:pt>
                <c:pt idx="1722">
                  <c:v>-9601.9</c:v>
                </c:pt>
                <c:pt idx="1723">
                  <c:v>-9582.67</c:v>
                </c:pt>
                <c:pt idx="1724">
                  <c:v>-9596.4</c:v>
                </c:pt>
                <c:pt idx="1725">
                  <c:v>-9558.6200000000008</c:v>
                </c:pt>
                <c:pt idx="1726">
                  <c:v>-9561.4599999999991</c:v>
                </c:pt>
                <c:pt idx="1727">
                  <c:v>-9545.5499999999993</c:v>
                </c:pt>
                <c:pt idx="1728">
                  <c:v>-9553.4500000000007</c:v>
                </c:pt>
                <c:pt idx="1729">
                  <c:v>-9528.8799999999992</c:v>
                </c:pt>
                <c:pt idx="1730">
                  <c:v>-9535.0400000000009</c:v>
                </c:pt>
                <c:pt idx="1731">
                  <c:v>-9493.16</c:v>
                </c:pt>
                <c:pt idx="1732">
                  <c:v>-9502.6299999999992</c:v>
                </c:pt>
                <c:pt idx="1733">
                  <c:v>-9485.17</c:v>
                </c:pt>
                <c:pt idx="1734">
                  <c:v>-9475.08</c:v>
                </c:pt>
                <c:pt idx="1735">
                  <c:v>-9440.43</c:v>
                </c:pt>
                <c:pt idx="1736">
                  <c:v>-9436.2800000000007</c:v>
                </c:pt>
                <c:pt idx="1737">
                  <c:v>-9430.65</c:v>
                </c:pt>
                <c:pt idx="1738">
                  <c:v>-9402.9500000000007</c:v>
                </c:pt>
                <c:pt idx="1739">
                  <c:v>-9393.94</c:v>
                </c:pt>
                <c:pt idx="1740">
                  <c:v>-9369.82</c:v>
                </c:pt>
                <c:pt idx="1741">
                  <c:v>-9376.75</c:v>
                </c:pt>
                <c:pt idx="1742">
                  <c:v>-9342.4699999999993</c:v>
                </c:pt>
                <c:pt idx="1743">
                  <c:v>-9339.73</c:v>
                </c:pt>
                <c:pt idx="1744">
                  <c:v>-9303.42</c:v>
                </c:pt>
                <c:pt idx="1745">
                  <c:v>-9292.76</c:v>
                </c:pt>
                <c:pt idx="1746">
                  <c:v>-9229.25</c:v>
                </c:pt>
                <c:pt idx="1747">
                  <c:v>-9220.4599999999991</c:v>
                </c:pt>
                <c:pt idx="1748">
                  <c:v>-9201.1299999999992</c:v>
                </c:pt>
                <c:pt idx="1749">
                  <c:v>-9187</c:v>
                </c:pt>
                <c:pt idx="1750">
                  <c:v>-9155.82</c:v>
                </c:pt>
                <c:pt idx="1751">
                  <c:v>-9166.4599999999991</c:v>
                </c:pt>
                <c:pt idx="1752">
                  <c:v>-9154.7800000000007</c:v>
                </c:pt>
                <c:pt idx="1753">
                  <c:v>-9137.58</c:v>
                </c:pt>
                <c:pt idx="1754">
                  <c:v>-9148.33</c:v>
                </c:pt>
                <c:pt idx="1755">
                  <c:v>-9171.44</c:v>
                </c:pt>
                <c:pt idx="1756">
                  <c:v>-9196.23</c:v>
                </c:pt>
                <c:pt idx="1757">
                  <c:v>-9151.48</c:v>
                </c:pt>
                <c:pt idx="1758">
                  <c:v>-9154.32</c:v>
                </c:pt>
                <c:pt idx="1759">
                  <c:v>-9121.1200000000008</c:v>
                </c:pt>
                <c:pt idx="1760">
                  <c:v>-9113.64</c:v>
                </c:pt>
                <c:pt idx="1761">
                  <c:v>-9076.07</c:v>
                </c:pt>
                <c:pt idx="1762">
                  <c:v>-9078.06</c:v>
                </c:pt>
                <c:pt idx="1763">
                  <c:v>-9062.76</c:v>
                </c:pt>
                <c:pt idx="1764">
                  <c:v>-8935.89</c:v>
                </c:pt>
                <c:pt idx="1765">
                  <c:v>-8508.2099999999991</c:v>
                </c:pt>
                <c:pt idx="1766">
                  <c:v>-7880.86</c:v>
                </c:pt>
                <c:pt idx="1767">
                  <c:v>-7731.54</c:v>
                </c:pt>
                <c:pt idx="1768">
                  <c:v>-8429.74</c:v>
                </c:pt>
                <c:pt idx="1769">
                  <c:v>-8969.34</c:v>
                </c:pt>
                <c:pt idx="1770">
                  <c:v>-9057.07</c:v>
                </c:pt>
                <c:pt idx="1771">
                  <c:v>-9170.75</c:v>
                </c:pt>
                <c:pt idx="1772">
                  <c:v>-9055.91</c:v>
                </c:pt>
                <c:pt idx="1773">
                  <c:v>-8919.85</c:v>
                </c:pt>
                <c:pt idx="1774">
                  <c:v>-8810.66</c:v>
                </c:pt>
                <c:pt idx="1775">
                  <c:v>-8795.3700000000008</c:v>
                </c:pt>
                <c:pt idx="1776">
                  <c:v>-8752.73</c:v>
                </c:pt>
                <c:pt idx="1777">
                  <c:v>-8744.09</c:v>
                </c:pt>
                <c:pt idx="1778">
                  <c:v>-8690.16</c:v>
                </c:pt>
                <c:pt idx="1779">
                  <c:v>-8672.44</c:v>
                </c:pt>
                <c:pt idx="1780">
                  <c:v>-8644.0400000000009</c:v>
                </c:pt>
                <c:pt idx="1781">
                  <c:v>-8609.67</c:v>
                </c:pt>
                <c:pt idx="1782">
                  <c:v>-8589.89</c:v>
                </c:pt>
                <c:pt idx="1783">
                  <c:v>-8551.16</c:v>
                </c:pt>
                <c:pt idx="1784">
                  <c:v>-8514.36</c:v>
                </c:pt>
                <c:pt idx="1785">
                  <c:v>-8475.2199999999993</c:v>
                </c:pt>
                <c:pt idx="1786">
                  <c:v>-8451.59</c:v>
                </c:pt>
                <c:pt idx="1787">
                  <c:v>-8390.4</c:v>
                </c:pt>
                <c:pt idx="1788">
                  <c:v>-8366.31</c:v>
                </c:pt>
                <c:pt idx="1789">
                  <c:v>-8299.2900000000009</c:v>
                </c:pt>
                <c:pt idx="1790">
                  <c:v>-8270.24</c:v>
                </c:pt>
                <c:pt idx="1791">
                  <c:v>-8193.93</c:v>
                </c:pt>
                <c:pt idx="1792">
                  <c:v>-8159.48</c:v>
                </c:pt>
                <c:pt idx="1793">
                  <c:v>-8103.5</c:v>
                </c:pt>
                <c:pt idx="1794">
                  <c:v>-8082.12</c:v>
                </c:pt>
                <c:pt idx="1795">
                  <c:v>-8048.16</c:v>
                </c:pt>
                <c:pt idx="1796">
                  <c:v>-8028.57</c:v>
                </c:pt>
                <c:pt idx="1797">
                  <c:v>-8015.32</c:v>
                </c:pt>
                <c:pt idx="1798">
                  <c:v>-8030.07</c:v>
                </c:pt>
                <c:pt idx="1799">
                  <c:v>-8060.59</c:v>
                </c:pt>
                <c:pt idx="1800">
                  <c:v>-8083.01</c:v>
                </c:pt>
                <c:pt idx="1801">
                  <c:v>-8126.9</c:v>
                </c:pt>
                <c:pt idx="1802">
                  <c:v>-8122.71</c:v>
                </c:pt>
                <c:pt idx="1803">
                  <c:v>-8156.36</c:v>
                </c:pt>
                <c:pt idx="1804">
                  <c:v>-8147.83</c:v>
                </c:pt>
                <c:pt idx="1805">
                  <c:v>-8160.06</c:v>
                </c:pt>
                <c:pt idx="1806">
                  <c:v>-8117.54</c:v>
                </c:pt>
                <c:pt idx="1807">
                  <c:v>-8134.54</c:v>
                </c:pt>
                <c:pt idx="1808">
                  <c:v>-8089.16</c:v>
                </c:pt>
                <c:pt idx="1809">
                  <c:v>-8091.82</c:v>
                </c:pt>
                <c:pt idx="1810">
                  <c:v>-8059.84</c:v>
                </c:pt>
                <c:pt idx="1811">
                  <c:v>-8059.37</c:v>
                </c:pt>
                <c:pt idx="1812">
                  <c:v>-8027.99</c:v>
                </c:pt>
                <c:pt idx="1813">
                  <c:v>-8007.4</c:v>
                </c:pt>
                <c:pt idx="1814">
                  <c:v>-7987.44</c:v>
                </c:pt>
                <c:pt idx="1815">
                  <c:v>-7966.37</c:v>
                </c:pt>
                <c:pt idx="1816">
                  <c:v>-7945.44</c:v>
                </c:pt>
                <c:pt idx="1817">
                  <c:v>-7912.63</c:v>
                </c:pt>
                <c:pt idx="1818">
                  <c:v>-7905.01</c:v>
                </c:pt>
              </c:numCache>
            </c:numRef>
          </c:yVal>
          <c:smooth val="1"/>
          <c:extLst>
            <c:ext xmlns:c16="http://schemas.microsoft.com/office/drawing/2014/chart" uri="{C3380CC4-5D6E-409C-BE32-E72D297353CC}">
              <c16:uniqueId val="{00000000-B94C-4268-AA05-7404C8B572A6}"/>
            </c:ext>
          </c:extLst>
        </c:ser>
        <c:dLbls>
          <c:showLegendKey val="0"/>
          <c:showVal val="0"/>
          <c:showCatName val="0"/>
          <c:showSerName val="0"/>
          <c:showPercent val="0"/>
          <c:showBubbleSize val="0"/>
        </c:dLbls>
        <c:axId val="209104608"/>
        <c:axId val="209102256"/>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1</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1</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1</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1</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1</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1</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1</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1</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1</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c:ext xmlns:c16="http://schemas.microsoft.com/office/drawing/2014/chart" uri="{C3380CC4-5D6E-409C-BE32-E72D297353CC}">
              <c16:uniqueId val="{00000001-B94C-4268-AA05-7404C8B572A6}"/>
            </c:ext>
          </c:extLst>
        </c:ser>
        <c:dLbls>
          <c:showLegendKey val="0"/>
          <c:showVal val="0"/>
          <c:showCatName val="0"/>
          <c:showSerName val="0"/>
          <c:showPercent val="0"/>
          <c:showBubbleSize val="0"/>
        </c:dLbls>
        <c:axId val="209103824"/>
        <c:axId val="209102648"/>
      </c:scatterChart>
      <c:valAx>
        <c:axId val="209104608"/>
        <c:scaling>
          <c:orientation val="minMax"/>
          <c:max val="11"/>
          <c:min val="3"/>
        </c:scaling>
        <c:delete val="1"/>
        <c:axPos val="b"/>
        <c:numFmt formatCode="General" sourceLinked="1"/>
        <c:majorTickMark val="none"/>
        <c:minorTickMark val="none"/>
        <c:tickLblPos val="nextTo"/>
        <c:crossAx val="209102256"/>
        <c:crossesAt val="-1000000"/>
        <c:crossBetween val="midCat"/>
      </c:valAx>
      <c:valAx>
        <c:axId val="209102256"/>
        <c:scaling>
          <c:orientation val="minMax"/>
          <c:max val="-8500"/>
          <c:min val="-105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209104608"/>
        <c:crosses val="autoZero"/>
        <c:crossBetween val="midCat"/>
      </c:valAx>
      <c:valAx>
        <c:axId val="209102648"/>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209103824"/>
        <c:crosses val="max"/>
        <c:crossBetween val="midCat"/>
      </c:valAx>
      <c:valAx>
        <c:axId val="209103824"/>
        <c:scaling>
          <c:orientation val="minMax"/>
        </c:scaling>
        <c:delete val="1"/>
        <c:axPos val="b"/>
        <c:numFmt formatCode="General" sourceLinked="1"/>
        <c:majorTickMark val="out"/>
        <c:minorTickMark val="none"/>
        <c:tickLblPos val="nextTo"/>
        <c:crossAx val="20910264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4903.28</c:v>
                </c:pt>
                <c:pt idx="1">
                  <c:v>5567.22</c:v>
                </c:pt>
                <c:pt idx="2">
                  <c:v>5544.58</c:v>
                </c:pt>
                <c:pt idx="3">
                  <c:v>5578.58</c:v>
                </c:pt>
                <c:pt idx="4">
                  <c:v>5556.47</c:v>
                </c:pt>
                <c:pt idx="5">
                  <c:v>5586.46</c:v>
                </c:pt>
                <c:pt idx="6">
                  <c:v>5567.19</c:v>
                </c:pt>
                <c:pt idx="7">
                  <c:v>5599.42</c:v>
                </c:pt>
                <c:pt idx="8">
                  <c:v>5590.74</c:v>
                </c:pt>
                <c:pt idx="9">
                  <c:v>5627.56</c:v>
                </c:pt>
                <c:pt idx="10">
                  <c:v>5619.78</c:v>
                </c:pt>
                <c:pt idx="11">
                  <c:v>5644.59</c:v>
                </c:pt>
                <c:pt idx="12">
                  <c:v>5665.07</c:v>
                </c:pt>
                <c:pt idx="13">
                  <c:v>5677.21</c:v>
                </c:pt>
                <c:pt idx="14">
                  <c:v>5711.07</c:v>
                </c:pt>
                <c:pt idx="15">
                  <c:v>5728.02</c:v>
                </c:pt>
                <c:pt idx="16">
                  <c:v>5760.57</c:v>
                </c:pt>
                <c:pt idx="17">
                  <c:v>5757.5</c:v>
                </c:pt>
                <c:pt idx="18">
                  <c:v>5805.44</c:v>
                </c:pt>
                <c:pt idx="19">
                  <c:v>5786.19</c:v>
                </c:pt>
                <c:pt idx="20">
                  <c:v>5830.76</c:v>
                </c:pt>
                <c:pt idx="21">
                  <c:v>5809.13</c:v>
                </c:pt>
                <c:pt idx="22">
                  <c:v>5831.62</c:v>
                </c:pt>
                <c:pt idx="23">
                  <c:v>5783.66</c:v>
                </c:pt>
                <c:pt idx="24">
                  <c:v>5785</c:v>
                </c:pt>
                <c:pt idx="25">
                  <c:v>5714.52</c:v>
                </c:pt>
                <c:pt idx="26">
                  <c:v>5675.16</c:v>
                </c:pt>
                <c:pt idx="27">
                  <c:v>5620.49</c:v>
                </c:pt>
                <c:pt idx="28">
                  <c:v>5589.25</c:v>
                </c:pt>
                <c:pt idx="29">
                  <c:v>5568.77</c:v>
                </c:pt>
                <c:pt idx="30">
                  <c:v>5531.57</c:v>
                </c:pt>
                <c:pt idx="31">
                  <c:v>5536.16</c:v>
                </c:pt>
                <c:pt idx="32">
                  <c:v>5506.92</c:v>
                </c:pt>
                <c:pt idx="33">
                  <c:v>5521.21</c:v>
                </c:pt>
                <c:pt idx="34">
                  <c:v>5487.23</c:v>
                </c:pt>
                <c:pt idx="35">
                  <c:v>5514.75</c:v>
                </c:pt>
                <c:pt idx="36">
                  <c:v>5481.63</c:v>
                </c:pt>
                <c:pt idx="37">
                  <c:v>5508.16</c:v>
                </c:pt>
                <c:pt idx="38">
                  <c:v>5485.4</c:v>
                </c:pt>
                <c:pt idx="39">
                  <c:v>5515.54</c:v>
                </c:pt>
                <c:pt idx="40">
                  <c:v>5499.75</c:v>
                </c:pt>
                <c:pt idx="41">
                  <c:v>5521.06</c:v>
                </c:pt>
                <c:pt idx="42">
                  <c:v>5510.28</c:v>
                </c:pt>
                <c:pt idx="43">
                  <c:v>5519.83</c:v>
                </c:pt>
                <c:pt idx="44">
                  <c:v>5509.2</c:v>
                </c:pt>
                <c:pt idx="45">
                  <c:v>5494.35</c:v>
                </c:pt>
                <c:pt idx="46">
                  <c:v>5515.94</c:v>
                </c:pt>
                <c:pt idx="47">
                  <c:v>5501.96</c:v>
                </c:pt>
                <c:pt idx="48">
                  <c:v>5511.05</c:v>
                </c:pt>
                <c:pt idx="49">
                  <c:v>5495.92</c:v>
                </c:pt>
                <c:pt idx="50">
                  <c:v>5522</c:v>
                </c:pt>
                <c:pt idx="51">
                  <c:v>5487.39</c:v>
                </c:pt>
                <c:pt idx="52">
                  <c:v>5511.6</c:v>
                </c:pt>
                <c:pt idx="53">
                  <c:v>5476.07</c:v>
                </c:pt>
                <c:pt idx="54">
                  <c:v>5495</c:v>
                </c:pt>
                <c:pt idx="55">
                  <c:v>5490.51</c:v>
                </c:pt>
                <c:pt idx="56">
                  <c:v>5549.6</c:v>
                </c:pt>
                <c:pt idx="57">
                  <c:v>5545.38</c:v>
                </c:pt>
                <c:pt idx="58">
                  <c:v>5539.91</c:v>
                </c:pt>
                <c:pt idx="59">
                  <c:v>5525.95</c:v>
                </c:pt>
                <c:pt idx="60">
                  <c:v>5559.14</c:v>
                </c:pt>
                <c:pt idx="61">
                  <c:v>5527.34</c:v>
                </c:pt>
                <c:pt idx="62">
                  <c:v>5505.2</c:v>
                </c:pt>
                <c:pt idx="63">
                  <c:v>5482.51</c:v>
                </c:pt>
                <c:pt idx="64">
                  <c:v>5459.05</c:v>
                </c:pt>
                <c:pt idx="65">
                  <c:v>5426.62</c:v>
                </c:pt>
                <c:pt idx="66">
                  <c:v>5414.15</c:v>
                </c:pt>
                <c:pt idx="67">
                  <c:v>5433.39</c:v>
                </c:pt>
                <c:pt idx="68">
                  <c:v>5412.09</c:v>
                </c:pt>
                <c:pt idx="69">
                  <c:v>5438.51</c:v>
                </c:pt>
                <c:pt idx="70">
                  <c:v>5423.96</c:v>
                </c:pt>
                <c:pt idx="71">
                  <c:v>5430.65</c:v>
                </c:pt>
                <c:pt idx="72">
                  <c:v>5390.59</c:v>
                </c:pt>
                <c:pt idx="73">
                  <c:v>5405.6</c:v>
                </c:pt>
                <c:pt idx="74">
                  <c:v>5590.26</c:v>
                </c:pt>
                <c:pt idx="75">
                  <c:v>6142.68</c:v>
                </c:pt>
                <c:pt idx="76">
                  <c:v>6616.77</c:v>
                </c:pt>
                <c:pt idx="77">
                  <c:v>6496.13</c:v>
                </c:pt>
                <c:pt idx="78">
                  <c:v>5633.9</c:v>
                </c:pt>
                <c:pt idx="79">
                  <c:v>5303.16</c:v>
                </c:pt>
                <c:pt idx="80">
                  <c:v>5189.97</c:v>
                </c:pt>
                <c:pt idx="81">
                  <c:v>5134.3900000000003</c:v>
                </c:pt>
                <c:pt idx="82">
                  <c:v>5264.14</c:v>
                </c:pt>
                <c:pt idx="83">
                  <c:v>5347.43</c:v>
                </c:pt>
                <c:pt idx="84">
                  <c:v>5398.33</c:v>
                </c:pt>
                <c:pt idx="85">
                  <c:v>5399.82</c:v>
                </c:pt>
                <c:pt idx="86">
                  <c:v>5432.38</c:v>
                </c:pt>
                <c:pt idx="87">
                  <c:v>5426.54</c:v>
                </c:pt>
                <c:pt idx="88">
                  <c:v>5448.84</c:v>
                </c:pt>
                <c:pt idx="89">
                  <c:v>5445.06</c:v>
                </c:pt>
                <c:pt idx="90">
                  <c:v>5476.07</c:v>
                </c:pt>
                <c:pt idx="91">
                  <c:v>5481.8</c:v>
                </c:pt>
                <c:pt idx="92">
                  <c:v>5503.81</c:v>
                </c:pt>
                <c:pt idx="93">
                  <c:v>5517.27</c:v>
                </c:pt>
                <c:pt idx="94">
                  <c:v>5534.47</c:v>
                </c:pt>
                <c:pt idx="95">
                  <c:v>5554.01</c:v>
                </c:pt>
                <c:pt idx="96">
                  <c:v>5569.89</c:v>
                </c:pt>
                <c:pt idx="97">
                  <c:v>5597</c:v>
                </c:pt>
                <c:pt idx="98">
                  <c:v>5607.88</c:v>
                </c:pt>
                <c:pt idx="99">
                  <c:v>5644.96</c:v>
                </c:pt>
                <c:pt idx="100">
                  <c:v>5653.54</c:v>
                </c:pt>
                <c:pt idx="101">
                  <c:v>5690.28</c:v>
                </c:pt>
                <c:pt idx="102">
                  <c:v>5691.13</c:v>
                </c:pt>
                <c:pt idx="103">
                  <c:v>5715.03</c:v>
                </c:pt>
                <c:pt idx="104">
                  <c:v>5701.33</c:v>
                </c:pt>
                <c:pt idx="105">
                  <c:v>5719.9</c:v>
                </c:pt>
                <c:pt idx="106">
                  <c:v>5702.2</c:v>
                </c:pt>
                <c:pt idx="107">
                  <c:v>5686.94</c:v>
                </c:pt>
                <c:pt idx="108">
                  <c:v>5655.87</c:v>
                </c:pt>
                <c:pt idx="109">
                  <c:v>5611.7</c:v>
                </c:pt>
                <c:pt idx="110">
                  <c:v>5569.85</c:v>
                </c:pt>
                <c:pt idx="111">
                  <c:v>5515.02</c:v>
                </c:pt>
                <c:pt idx="112">
                  <c:v>5491.94</c:v>
                </c:pt>
                <c:pt idx="113">
                  <c:v>5458.12</c:v>
                </c:pt>
                <c:pt idx="114">
                  <c:v>5453.05</c:v>
                </c:pt>
                <c:pt idx="115">
                  <c:v>5429.65</c:v>
                </c:pt>
                <c:pt idx="116">
                  <c:v>5437.72</c:v>
                </c:pt>
                <c:pt idx="117">
                  <c:v>5415.79</c:v>
                </c:pt>
                <c:pt idx="118">
                  <c:v>5424.35</c:v>
                </c:pt>
                <c:pt idx="119">
                  <c:v>5402.8</c:v>
                </c:pt>
                <c:pt idx="120">
                  <c:v>5416.32</c:v>
                </c:pt>
                <c:pt idx="121">
                  <c:v>5401.72</c:v>
                </c:pt>
                <c:pt idx="122">
                  <c:v>5413.08</c:v>
                </c:pt>
                <c:pt idx="123">
                  <c:v>5406.63</c:v>
                </c:pt>
                <c:pt idx="124">
                  <c:v>5413.11</c:v>
                </c:pt>
                <c:pt idx="125">
                  <c:v>5415.32</c:v>
                </c:pt>
                <c:pt idx="126">
                  <c:v>5411.9</c:v>
                </c:pt>
                <c:pt idx="127">
                  <c:v>5417.93</c:v>
                </c:pt>
                <c:pt idx="128">
                  <c:v>5402.38</c:v>
                </c:pt>
                <c:pt idx="129">
                  <c:v>5417.78</c:v>
                </c:pt>
                <c:pt idx="130">
                  <c:v>5398.08</c:v>
                </c:pt>
                <c:pt idx="131">
                  <c:v>5395.06</c:v>
                </c:pt>
                <c:pt idx="132">
                  <c:v>5376.93</c:v>
                </c:pt>
                <c:pt idx="133">
                  <c:v>5393.8</c:v>
                </c:pt>
                <c:pt idx="134">
                  <c:v>5369.16</c:v>
                </c:pt>
                <c:pt idx="135">
                  <c:v>5370.29</c:v>
                </c:pt>
                <c:pt idx="136">
                  <c:v>5351.85</c:v>
                </c:pt>
                <c:pt idx="137">
                  <c:v>5354.06</c:v>
                </c:pt>
                <c:pt idx="138">
                  <c:v>5345.33</c:v>
                </c:pt>
                <c:pt idx="139">
                  <c:v>5376.44</c:v>
                </c:pt>
                <c:pt idx="140">
                  <c:v>5403.91</c:v>
                </c:pt>
                <c:pt idx="141">
                  <c:v>5411.85</c:v>
                </c:pt>
                <c:pt idx="142">
                  <c:v>5373.78</c:v>
                </c:pt>
                <c:pt idx="143">
                  <c:v>5392.24</c:v>
                </c:pt>
                <c:pt idx="144">
                  <c:v>5400.56</c:v>
                </c:pt>
                <c:pt idx="145">
                  <c:v>5363.96</c:v>
                </c:pt>
                <c:pt idx="146">
                  <c:v>5364.4</c:v>
                </c:pt>
                <c:pt idx="147">
                  <c:v>5319.04</c:v>
                </c:pt>
                <c:pt idx="148">
                  <c:v>5300.68</c:v>
                </c:pt>
                <c:pt idx="149">
                  <c:v>5239.66</c:v>
                </c:pt>
                <c:pt idx="150">
                  <c:v>5250.21</c:v>
                </c:pt>
                <c:pt idx="151">
                  <c:v>5228.2700000000004</c:v>
                </c:pt>
                <c:pt idx="152">
                  <c:v>5235.24</c:v>
                </c:pt>
                <c:pt idx="153">
                  <c:v>5219.43</c:v>
                </c:pt>
                <c:pt idx="154">
                  <c:v>5225.72</c:v>
                </c:pt>
                <c:pt idx="155">
                  <c:v>5213.66</c:v>
                </c:pt>
                <c:pt idx="156">
                  <c:v>5185.3999999999996</c:v>
                </c:pt>
                <c:pt idx="157">
                  <c:v>5233.83</c:v>
                </c:pt>
                <c:pt idx="158">
                  <c:v>5496.27</c:v>
                </c:pt>
                <c:pt idx="159">
                  <c:v>6159.67</c:v>
                </c:pt>
                <c:pt idx="160">
                  <c:v>6502.69</c:v>
                </c:pt>
                <c:pt idx="161">
                  <c:v>6093.54</c:v>
                </c:pt>
                <c:pt idx="162">
                  <c:v>5188.22</c:v>
                </c:pt>
                <c:pt idx="163">
                  <c:v>5026.91</c:v>
                </c:pt>
                <c:pt idx="164">
                  <c:v>4908.1000000000004</c:v>
                </c:pt>
                <c:pt idx="165">
                  <c:v>4996.71</c:v>
                </c:pt>
                <c:pt idx="166">
                  <c:v>5104.76</c:v>
                </c:pt>
                <c:pt idx="167">
                  <c:v>5174.62</c:v>
                </c:pt>
                <c:pt idx="168">
                  <c:v>5174.38</c:v>
                </c:pt>
                <c:pt idx="169">
                  <c:v>5188.41</c:v>
                </c:pt>
                <c:pt idx="170">
                  <c:v>5176.82</c:v>
                </c:pt>
                <c:pt idx="171">
                  <c:v>5189.4399999999996</c:v>
                </c:pt>
                <c:pt idx="172">
                  <c:v>5191.97</c:v>
                </c:pt>
                <c:pt idx="173">
                  <c:v>5197.09</c:v>
                </c:pt>
                <c:pt idx="174">
                  <c:v>5204.6000000000004</c:v>
                </c:pt>
                <c:pt idx="175">
                  <c:v>5206.88</c:v>
                </c:pt>
                <c:pt idx="176">
                  <c:v>5216.6899999999996</c:v>
                </c:pt>
                <c:pt idx="177">
                  <c:v>5210.84</c:v>
                </c:pt>
                <c:pt idx="178">
                  <c:v>5233.8500000000004</c:v>
                </c:pt>
                <c:pt idx="179">
                  <c:v>5236.3999999999996</c:v>
                </c:pt>
                <c:pt idx="180">
                  <c:v>5268.82</c:v>
                </c:pt>
                <c:pt idx="181">
                  <c:v>5274.9</c:v>
                </c:pt>
                <c:pt idx="182">
                  <c:v>5312.65</c:v>
                </c:pt>
                <c:pt idx="183">
                  <c:v>5322.12</c:v>
                </c:pt>
                <c:pt idx="184">
                  <c:v>5347.68</c:v>
                </c:pt>
                <c:pt idx="185">
                  <c:v>5355.26</c:v>
                </c:pt>
                <c:pt idx="186">
                  <c:v>5374.86</c:v>
                </c:pt>
                <c:pt idx="187">
                  <c:v>5377.48</c:v>
                </c:pt>
                <c:pt idx="188">
                  <c:v>5383.69</c:v>
                </c:pt>
                <c:pt idx="189">
                  <c:v>5380.1</c:v>
                </c:pt>
                <c:pt idx="190">
                  <c:v>5363.02</c:v>
                </c:pt>
                <c:pt idx="191">
                  <c:v>5335.42</c:v>
                </c:pt>
                <c:pt idx="192">
                  <c:v>5276.5</c:v>
                </c:pt>
                <c:pt idx="193">
                  <c:v>5231.68</c:v>
                </c:pt>
                <c:pt idx="194">
                  <c:v>5168.8999999999996</c:v>
                </c:pt>
                <c:pt idx="195">
                  <c:v>5131.6899999999996</c:v>
                </c:pt>
                <c:pt idx="196">
                  <c:v>5081.5200000000004</c:v>
                </c:pt>
                <c:pt idx="197">
                  <c:v>5067.55</c:v>
                </c:pt>
                <c:pt idx="198">
                  <c:v>5030.74</c:v>
                </c:pt>
                <c:pt idx="199">
                  <c:v>5019.29</c:v>
                </c:pt>
                <c:pt idx="200">
                  <c:v>4996.97</c:v>
                </c:pt>
                <c:pt idx="201">
                  <c:v>5001.01</c:v>
                </c:pt>
                <c:pt idx="202">
                  <c:v>4980.82</c:v>
                </c:pt>
                <c:pt idx="203">
                  <c:v>4979.7700000000004</c:v>
                </c:pt>
                <c:pt idx="204">
                  <c:v>4970.71</c:v>
                </c:pt>
                <c:pt idx="205">
                  <c:v>4973.97</c:v>
                </c:pt>
                <c:pt idx="206">
                  <c:v>4975.25</c:v>
                </c:pt>
                <c:pt idx="207">
                  <c:v>4970.9399999999996</c:v>
                </c:pt>
                <c:pt idx="208">
                  <c:v>4979.21</c:v>
                </c:pt>
                <c:pt idx="209">
                  <c:v>4969.3500000000004</c:v>
                </c:pt>
                <c:pt idx="210">
                  <c:v>4982.63</c:v>
                </c:pt>
                <c:pt idx="211">
                  <c:v>4968.32</c:v>
                </c:pt>
                <c:pt idx="212">
                  <c:v>4984.9399999999996</c:v>
                </c:pt>
                <c:pt idx="213">
                  <c:v>4966.59</c:v>
                </c:pt>
                <c:pt idx="214">
                  <c:v>4980.05</c:v>
                </c:pt>
                <c:pt idx="215">
                  <c:v>4971.2</c:v>
                </c:pt>
                <c:pt idx="216">
                  <c:v>4979.04</c:v>
                </c:pt>
                <c:pt idx="217">
                  <c:v>4968.78</c:v>
                </c:pt>
                <c:pt idx="218">
                  <c:v>4974.74</c:v>
                </c:pt>
                <c:pt idx="219">
                  <c:v>4960.6899999999996</c:v>
                </c:pt>
                <c:pt idx="220">
                  <c:v>4951.9799999999996</c:v>
                </c:pt>
                <c:pt idx="221">
                  <c:v>4946.4799999999996</c:v>
                </c:pt>
                <c:pt idx="222">
                  <c:v>4957.12</c:v>
                </c:pt>
                <c:pt idx="223">
                  <c:v>4960.8500000000004</c:v>
                </c:pt>
                <c:pt idx="224">
                  <c:v>4994.8599999999997</c:v>
                </c:pt>
                <c:pt idx="225">
                  <c:v>5039.7700000000004</c:v>
                </c:pt>
                <c:pt idx="226">
                  <c:v>5036.6499999999996</c:v>
                </c:pt>
                <c:pt idx="227">
                  <c:v>5009</c:v>
                </c:pt>
                <c:pt idx="228">
                  <c:v>5022.68</c:v>
                </c:pt>
                <c:pt idx="229">
                  <c:v>5039.79</c:v>
                </c:pt>
                <c:pt idx="230">
                  <c:v>4996.76</c:v>
                </c:pt>
                <c:pt idx="231">
                  <c:v>4997.62</c:v>
                </c:pt>
                <c:pt idx="232">
                  <c:v>4949.8599999999997</c:v>
                </c:pt>
                <c:pt idx="233">
                  <c:v>4929.67</c:v>
                </c:pt>
                <c:pt idx="234">
                  <c:v>4878.84</c:v>
                </c:pt>
                <c:pt idx="235">
                  <c:v>4882.16</c:v>
                </c:pt>
                <c:pt idx="236">
                  <c:v>4875.5</c:v>
                </c:pt>
                <c:pt idx="237">
                  <c:v>4873.66</c:v>
                </c:pt>
                <c:pt idx="238">
                  <c:v>4871.66</c:v>
                </c:pt>
                <c:pt idx="239">
                  <c:v>4873.87</c:v>
                </c:pt>
                <c:pt idx="240">
                  <c:v>4873.8500000000004</c:v>
                </c:pt>
                <c:pt idx="241">
                  <c:v>4830.96</c:v>
                </c:pt>
                <c:pt idx="242">
                  <c:v>4877.0600000000004</c:v>
                </c:pt>
                <c:pt idx="243">
                  <c:v>5140.4399999999996</c:v>
                </c:pt>
                <c:pt idx="244">
                  <c:v>5843.08</c:v>
                </c:pt>
                <c:pt idx="245">
                  <c:v>6194.49</c:v>
                </c:pt>
                <c:pt idx="246">
                  <c:v>5787.4</c:v>
                </c:pt>
                <c:pt idx="247">
                  <c:v>4859.6499999999996</c:v>
                </c:pt>
                <c:pt idx="248">
                  <c:v>4686.87</c:v>
                </c:pt>
                <c:pt idx="249">
                  <c:v>4587.74</c:v>
                </c:pt>
                <c:pt idx="250">
                  <c:v>4686.22</c:v>
                </c:pt>
                <c:pt idx="251">
                  <c:v>4810.3900000000003</c:v>
                </c:pt>
                <c:pt idx="252">
                  <c:v>4871.79</c:v>
                </c:pt>
                <c:pt idx="253">
                  <c:v>4881.08</c:v>
                </c:pt>
                <c:pt idx="254">
                  <c:v>4891.46</c:v>
                </c:pt>
                <c:pt idx="255">
                  <c:v>4902.49</c:v>
                </c:pt>
                <c:pt idx="256">
                  <c:v>4911.45</c:v>
                </c:pt>
                <c:pt idx="257">
                  <c:v>4931.4399999999996</c:v>
                </c:pt>
                <c:pt idx="258">
                  <c:v>4926.04</c:v>
                </c:pt>
                <c:pt idx="259">
                  <c:v>4951.59</c:v>
                </c:pt>
                <c:pt idx="260">
                  <c:v>4960.32</c:v>
                </c:pt>
                <c:pt idx="261">
                  <c:v>4989.43</c:v>
                </c:pt>
                <c:pt idx="262">
                  <c:v>4992.8999999999996</c:v>
                </c:pt>
                <c:pt idx="263">
                  <c:v>5029.9399999999996</c:v>
                </c:pt>
                <c:pt idx="264">
                  <c:v>5041.63</c:v>
                </c:pt>
                <c:pt idx="265">
                  <c:v>5071.84</c:v>
                </c:pt>
                <c:pt idx="266">
                  <c:v>5096.8599999999997</c:v>
                </c:pt>
                <c:pt idx="267">
                  <c:v>5142.04</c:v>
                </c:pt>
                <c:pt idx="268">
                  <c:v>5172.3500000000004</c:v>
                </c:pt>
                <c:pt idx="269">
                  <c:v>5202.7</c:v>
                </c:pt>
                <c:pt idx="270">
                  <c:v>5231.03</c:v>
                </c:pt>
                <c:pt idx="271">
                  <c:v>5257.19</c:v>
                </c:pt>
                <c:pt idx="272">
                  <c:v>5273.79</c:v>
                </c:pt>
                <c:pt idx="273">
                  <c:v>5285.17</c:v>
                </c:pt>
                <c:pt idx="274">
                  <c:v>5306.38</c:v>
                </c:pt>
                <c:pt idx="275">
                  <c:v>5291.88</c:v>
                </c:pt>
                <c:pt idx="276">
                  <c:v>5284.15</c:v>
                </c:pt>
                <c:pt idx="277">
                  <c:v>5232.1000000000004</c:v>
                </c:pt>
                <c:pt idx="278">
                  <c:v>5201.5</c:v>
                </c:pt>
                <c:pt idx="279">
                  <c:v>5154.99</c:v>
                </c:pt>
                <c:pt idx="280">
                  <c:v>5134.41</c:v>
                </c:pt>
                <c:pt idx="281">
                  <c:v>5088.99</c:v>
                </c:pt>
                <c:pt idx="282">
                  <c:v>5090.1400000000003</c:v>
                </c:pt>
                <c:pt idx="283">
                  <c:v>5075.6000000000004</c:v>
                </c:pt>
                <c:pt idx="284">
                  <c:v>5080.59</c:v>
                </c:pt>
                <c:pt idx="285">
                  <c:v>5069.26</c:v>
                </c:pt>
                <c:pt idx="286">
                  <c:v>5062.4799999999996</c:v>
                </c:pt>
                <c:pt idx="287">
                  <c:v>5078.05</c:v>
                </c:pt>
                <c:pt idx="288">
                  <c:v>5077.8</c:v>
                </c:pt>
                <c:pt idx="289">
                  <c:v>5096.57</c:v>
                </c:pt>
                <c:pt idx="290">
                  <c:v>5104.8</c:v>
                </c:pt>
                <c:pt idx="291">
                  <c:v>5120.18</c:v>
                </c:pt>
                <c:pt idx="292">
                  <c:v>5118.68</c:v>
                </c:pt>
                <c:pt idx="293">
                  <c:v>5137.67</c:v>
                </c:pt>
                <c:pt idx="294">
                  <c:v>5143.3500000000004</c:v>
                </c:pt>
                <c:pt idx="295">
                  <c:v>5162.8</c:v>
                </c:pt>
                <c:pt idx="296">
                  <c:v>5155.24</c:v>
                </c:pt>
                <c:pt idx="297">
                  <c:v>5169.0200000000004</c:v>
                </c:pt>
                <c:pt idx="298">
                  <c:v>5178.6099999999997</c:v>
                </c:pt>
                <c:pt idx="299">
                  <c:v>5190.17</c:v>
                </c:pt>
                <c:pt idx="300">
                  <c:v>5194.97</c:v>
                </c:pt>
                <c:pt idx="301">
                  <c:v>5202</c:v>
                </c:pt>
                <c:pt idx="302">
                  <c:v>5193.16</c:v>
                </c:pt>
                <c:pt idx="303">
                  <c:v>5195.47</c:v>
                </c:pt>
                <c:pt idx="304">
                  <c:v>5214.62</c:v>
                </c:pt>
                <c:pt idx="305">
                  <c:v>5213.7</c:v>
                </c:pt>
                <c:pt idx="306">
                  <c:v>5220.26</c:v>
                </c:pt>
                <c:pt idx="307">
                  <c:v>5231.46</c:v>
                </c:pt>
                <c:pt idx="308">
                  <c:v>5242.72</c:v>
                </c:pt>
                <c:pt idx="309">
                  <c:v>5275.48</c:v>
                </c:pt>
                <c:pt idx="310">
                  <c:v>5323.48</c:v>
                </c:pt>
                <c:pt idx="311">
                  <c:v>5316.78</c:v>
                </c:pt>
                <c:pt idx="312">
                  <c:v>5311.62</c:v>
                </c:pt>
                <c:pt idx="313">
                  <c:v>5327.31</c:v>
                </c:pt>
                <c:pt idx="314">
                  <c:v>5338.76</c:v>
                </c:pt>
                <c:pt idx="315">
                  <c:v>5316.02</c:v>
                </c:pt>
                <c:pt idx="316">
                  <c:v>5309.12</c:v>
                </c:pt>
                <c:pt idx="317">
                  <c:v>5294.17</c:v>
                </c:pt>
                <c:pt idx="318">
                  <c:v>5269.7</c:v>
                </c:pt>
                <c:pt idx="319">
                  <c:v>5248.43</c:v>
                </c:pt>
                <c:pt idx="320">
                  <c:v>5249.25</c:v>
                </c:pt>
                <c:pt idx="321">
                  <c:v>5247.84</c:v>
                </c:pt>
                <c:pt idx="322">
                  <c:v>5255.73</c:v>
                </c:pt>
                <c:pt idx="323">
                  <c:v>5279.27</c:v>
                </c:pt>
                <c:pt idx="324">
                  <c:v>5269.47</c:v>
                </c:pt>
                <c:pt idx="325">
                  <c:v>5281.05</c:v>
                </c:pt>
                <c:pt idx="326">
                  <c:v>5248.78</c:v>
                </c:pt>
                <c:pt idx="327">
                  <c:v>5329.1</c:v>
                </c:pt>
                <c:pt idx="328">
                  <c:v>5613.14</c:v>
                </c:pt>
                <c:pt idx="329">
                  <c:v>6312.48</c:v>
                </c:pt>
                <c:pt idx="330">
                  <c:v>6627.79</c:v>
                </c:pt>
                <c:pt idx="331">
                  <c:v>6129.4</c:v>
                </c:pt>
                <c:pt idx="332">
                  <c:v>5334.59</c:v>
                </c:pt>
                <c:pt idx="333">
                  <c:v>5194.78</c:v>
                </c:pt>
                <c:pt idx="334">
                  <c:v>5077.32</c:v>
                </c:pt>
                <c:pt idx="335">
                  <c:v>5145.42</c:v>
                </c:pt>
                <c:pt idx="336">
                  <c:v>5273.22</c:v>
                </c:pt>
                <c:pt idx="337">
                  <c:v>5342.19</c:v>
                </c:pt>
                <c:pt idx="338">
                  <c:v>5368.85</c:v>
                </c:pt>
                <c:pt idx="339">
                  <c:v>5376.74</c:v>
                </c:pt>
                <c:pt idx="340">
                  <c:v>5402.03</c:v>
                </c:pt>
                <c:pt idx="341">
                  <c:v>5406.24</c:v>
                </c:pt>
                <c:pt idx="342">
                  <c:v>5412.68</c:v>
                </c:pt>
                <c:pt idx="343">
                  <c:v>5418.96</c:v>
                </c:pt>
                <c:pt idx="344">
                  <c:v>5451.8</c:v>
                </c:pt>
                <c:pt idx="345">
                  <c:v>5444.91</c:v>
                </c:pt>
                <c:pt idx="346">
                  <c:v>5490.42</c:v>
                </c:pt>
                <c:pt idx="347">
                  <c:v>5497.04</c:v>
                </c:pt>
                <c:pt idx="348">
                  <c:v>5509.03</c:v>
                </c:pt>
                <c:pt idx="349">
                  <c:v>5530.59</c:v>
                </c:pt>
                <c:pt idx="350">
                  <c:v>5555.28</c:v>
                </c:pt>
                <c:pt idx="351">
                  <c:v>5584.78</c:v>
                </c:pt>
                <c:pt idx="352">
                  <c:v>5620.86</c:v>
                </c:pt>
                <c:pt idx="353">
                  <c:v>5642.11</c:v>
                </c:pt>
                <c:pt idx="354">
                  <c:v>5685.08</c:v>
                </c:pt>
                <c:pt idx="355">
                  <c:v>5716.35</c:v>
                </c:pt>
                <c:pt idx="356">
                  <c:v>5727.43</c:v>
                </c:pt>
                <c:pt idx="357">
                  <c:v>5754.1</c:v>
                </c:pt>
                <c:pt idx="358">
                  <c:v>5749.41</c:v>
                </c:pt>
                <c:pt idx="359">
                  <c:v>5763.85</c:v>
                </c:pt>
                <c:pt idx="360">
                  <c:v>5757.27</c:v>
                </c:pt>
                <c:pt idx="361">
                  <c:v>5744.37</c:v>
                </c:pt>
                <c:pt idx="362">
                  <c:v>5690.77</c:v>
                </c:pt>
                <c:pt idx="363">
                  <c:v>5658.59</c:v>
                </c:pt>
                <c:pt idx="364">
                  <c:v>5625.9</c:v>
                </c:pt>
                <c:pt idx="365">
                  <c:v>5596.71</c:v>
                </c:pt>
                <c:pt idx="366">
                  <c:v>5561.37</c:v>
                </c:pt>
                <c:pt idx="367">
                  <c:v>5544.83</c:v>
                </c:pt>
                <c:pt idx="368">
                  <c:v>5537.83</c:v>
                </c:pt>
                <c:pt idx="369">
                  <c:v>5530.87</c:v>
                </c:pt>
                <c:pt idx="370">
                  <c:v>5530.29</c:v>
                </c:pt>
                <c:pt idx="371">
                  <c:v>5520.11</c:v>
                </c:pt>
                <c:pt idx="372">
                  <c:v>5545.7</c:v>
                </c:pt>
                <c:pt idx="373">
                  <c:v>5535.06</c:v>
                </c:pt>
                <c:pt idx="374">
                  <c:v>5541.46</c:v>
                </c:pt>
                <c:pt idx="375">
                  <c:v>5535.63</c:v>
                </c:pt>
                <c:pt idx="376">
                  <c:v>5544.35</c:v>
                </c:pt>
                <c:pt idx="377">
                  <c:v>5523.69</c:v>
                </c:pt>
                <c:pt idx="378">
                  <c:v>5545.97</c:v>
                </c:pt>
                <c:pt idx="379">
                  <c:v>5556.58</c:v>
                </c:pt>
                <c:pt idx="380">
                  <c:v>5569.46</c:v>
                </c:pt>
                <c:pt idx="381">
                  <c:v>5565.46</c:v>
                </c:pt>
                <c:pt idx="382">
                  <c:v>5584.88</c:v>
                </c:pt>
                <c:pt idx="383">
                  <c:v>5581.91</c:v>
                </c:pt>
                <c:pt idx="384">
                  <c:v>5584.51</c:v>
                </c:pt>
                <c:pt idx="385">
                  <c:v>5596.88</c:v>
                </c:pt>
                <c:pt idx="386">
                  <c:v>5586.98</c:v>
                </c:pt>
                <c:pt idx="387">
                  <c:v>5595.42</c:v>
                </c:pt>
                <c:pt idx="388">
                  <c:v>5580.2</c:v>
                </c:pt>
                <c:pt idx="389">
                  <c:v>5597.82</c:v>
                </c:pt>
                <c:pt idx="390">
                  <c:v>5609.41</c:v>
                </c:pt>
                <c:pt idx="391">
                  <c:v>5648.6</c:v>
                </c:pt>
                <c:pt idx="392">
                  <c:v>5678.25</c:v>
                </c:pt>
                <c:pt idx="393">
                  <c:v>5678.49</c:v>
                </c:pt>
                <c:pt idx="394">
                  <c:v>5649.6</c:v>
                </c:pt>
                <c:pt idx="395">
                  <c:v>5680.63</c:v>
                </c:pt>
                <c:pt idx="396">
                  <c:v>5677.63</c:v>
                </c:pt>
                <c:pt idx="397">
                  <c:v>5663.18</c:v>
                </c:pt>
                <c:pt idx="398">
                  <c:v>5655.44</c:v>
                </c:pt>
                <c:pt idx="399">
                  <c:v>5649.51</c:v>
                </c:pt>
                <c:pt idx="400">
                  <c:v>5622.86</c:v>
                </c:pt>
                <c:pt idx="401">
                  <c:v>5578.51</c:v>
                </c:pt>
                <c:pt idx="402">
                  <c:v>5590.3</c:v>
                </c:pt>
                <c:pt idx="403">
                  <c:v>5579.84</c:v>
                </c:pt>
                <c:pt idx="404">
                  <c:v>5594.02</c:v>
                </c:pt>
                <c:pt idx="405">
                  <c:v>5588.58</c:v>
                </c:pt>
                <c:pt idx="406">
                  <c:v>5608.03</c:v>
                </c:pt>
                <c:pt idx="407">
                  <c:v>5589.52</c:v>
                </c:pt>
                <c:pt idx="408">
                  <c:v>5578.08</c:v>
                </c:pt>
                <c:pt idx="409">
                  <c:v>5650.01</c:v>
                </c:pt>
                <c:pt idx="410">
                  <c:v>5959.42</c:v>
                </c:pt>
                <c:pt idx="411">
                  <c:v>6598.95</c:v>
                </c:pt>
                <c:pt idx="412">
                  <c:v>6906.74</c:v>
                </c:pt>
                <c:pt idx="413">
                  <c:v>6370.16</c:v>
                </c:pt>
                <c:pt idx="414">
                  <c:v>5680.49</c:v>
                </c:pt>
                <c:pt idx="415">
                  <c:v>5521.89</c:v>
                </c:pt>
                <c:pt idx="416">
                  <c:v>5376.25</c:v>
                </c:pt>
                <c:pt idx="417">
                  <c:v>5412.25</c:v>
                </c:pt>
                <c:pt idx="418">
                  <c:v>5514.27</c:v>
                </c:pt>
                <c:pt idx="419">
                  <c:v>5617.92</c:v>
                </c:pt>
                <c:pt idx="420">
                  <c:v>5624.97</c:v>
                </c:pt>
                <c:pt idx="421">
                  <c:v>5640.04</c:v>
                </c:pt>
                <c:pt idx="422">
                  <c:v>5643.46</c:v>
                </c:pt>
                <c:pt idx="423">
                  <c:v>5667.55</c:v>
                </c:pt>
                <c:pt idx="424">
                  <c:v>5646.78</c:v>
                </c:pt>
                <c:pt idx="425">
                  <c:v>5666.49</c:v>
                </c:pt>
                <c:pt idx="426">
                  <c:v>5658.85</c:v>
                </c:pt>
                <c:pt idx="427">
                  <c:v>5677.43</c:v>
                </c:pt>
                <c:pt idx="428">
                  <c:v>5693.38</c:v>
                </c:pt>
                <c:pt idx="429">
                  <c:v>5699.91</c:v>
                </c:pt>
                <c:pt idx="430">
                  <c:v>5715.61</c:v>
                </c:pt>
                <c:pt idx="431">
                  <c:v>5726.49</c:v>
                </c:pt>
                <c:pt idx="432">
                  <c:v>5740.82</c:v>
                </c:pt>
                <c:pt idx="433">
                  <c:v>5757.43</c:v>
                </c:pt>
                <c:pt idx="434">
                  <c:v>5795.4</c:v>
                </c:pt>
                <c:pt idx="435">
                  <c:v>5803.08</c:v>
                </c:pt>
                <c:pt idx="436">
                  <c:v>5837.78</c:v>
                </c:pt>
                <c:pt idx="437">
                  <c:v>5844.65</c:v>
                </c:pt>
                <c:pt idx="438">
                  <c:v>5858.06</c:v>
                </c:pt>
                <c:pt idx="439">
                  <c:v>5852.61</c:v>
                </c:pt>
                <c:pt idx="440">
                  <c:v>5868.06</c:v>
                </c:pt>
                <c:pt idx="441">
                  <c:v>5863.65</c:v>
                </c:pt>
                <c:pt idx="442">
                  <c:v>5846.73</c:v>
                </c:pt>
                <c:pt idx="443">
                  <c:v>5799.08</c:v>
                </c:pt>
                <c:pt idx="444">
                  <c:v>5769.84</c:v>
                </c:pt>
                <c:pt idx="445">
                  <c:v>5709.35</c:v>
                </c:pt>
                <c:pt idx="446">
                  <c:v>5663.51</c:v>
                </c:pt>
                <c:pt idx="447">
                  <c:v>5611.42</c:v>
                </c:pt>
                <c:pt idx="448">
                  <c:v>5568.48</c:v>
                </c:pt>
                <c:pt idx="449">
                  <c:v>5547.76</c:v>
                </c:pt>
                <c:pt idx="450">
                  <c:v>5527.08</c:v>
                </c:pt>
                <c:pt idx="451">
                  <c:v>5530.93</c:v>
                </c:pt>
                <c:pt idx="452">
                  <c:v>5515.7</c:v>
                </c:pt>
                <c:pt idx="453">
                  <c:v>5526.01</c:v>
                </c:pt>
                <c:pt idx="454">
                  <c:v>5510.61</c:v>
                </c:pt>
                <c:pt idx="455">
                  <c:v>5513.82</c:v>
                </c:pt>
                <c:pt idx="456">
                  <c:v>5505.37</c:v>
                </c:pt>
                <c:pt idx="457">
                  <c:v>5515.75</c:v>
                </c:pt>
                <c:pt idx="458">
                  <c:v>5490.61</c:v>
                </c:pt>
                <c:pt idx="459">
                  <c:v>5498.99</c:v>
                </c:pt>
                <c:pt idx="460">
                  <c:v>5491.16</c:v>
                </c:pt>
                <c:pt idx="461">
                  <c:v>5499.47</c:v>
                </c:pt>
                <c:pt idx="462">
                  <c:v>5500.82</c:v>
                </c:pt>
                <c:pt idx="463">
                  <c:v>5506.96</c:v>
                </c:pt>
                <c:pt idx="464">
                  <c:v>5509.68</c:v>
                </c:pt>
                <c:pt idx="465">
                  <c:v>5501.61</c:v>
                </c:pt>
                <c:pt idx="466">
                  <c:v>5501.12</c:v>
                </c:pt>
                <c:pt idx="467">
                  <c:v>5492.49</c:v>
                </c:pt>
                <c:pt idx="468">
                  <c:v>5496.82</c:v>
                </c:pt>
                <c:pt idx="469">
                  <c:v>5482.78</c:v>
                </c:pt>
                <c:pt idx="470">
                  <c:v>5490.76</c:v>
                </c:pt>
                <c:pt idx="471">
                  <c:v>5476.95</c:v>
                </c:pt>
                <c:pt idx="472">
                  <c:v>5504.07</c:v>
                </c:pt>
                <c:pt idx="473">
                  <c:v>5533.16</c:v>
                </c:pt>
                <c:pt idx="474">
                  <c:v>5555.73</c:v>
                </c:pt>
                <c:pt idx="475">
                  <c:v>5521.69</c:v>
                </c:pt>
                <c:pt idx="476">
                  <c:v>5527.25</c:v>
                </c:pt>
                <c:pt idx="477">
                  <c:v>5542.22</c:v>
                </c:pt>
                <c:pt idx="478">
                  <c:v>5521.67</c:v>
                </c:pt>
                <c:pt idx="479">
                  <c:v>5508.93</c:v>
                </c:pt>
                <c:pt idx="480">
                  <c:v>5472.8</c:v>
                </c:pt>
                <c:pt idx="481">
                  <c:v>5459.96</c:v>
                </c:pt>
                <c:pt idx="482">
                  <c:v>5410.36</c:v>
                </c:pt>
                <c:pt idx="483">
                  <c:v>5403.65</c:v>
                </c:pt>
                <c:pt idx="484">
                  <c:v>5394.21</c:v>
                </c:pt>
                <c:pt idx="485">
                  <c:v>5408.75</c:v>
                </c:pt>
                <c:pt idx="486">
                  <c:v>5395.78</c:v>
                </c:pt>
                <c:pt idx="487">
                  <c:v>5416.39</c:v>
                </c:pt>
                <c:pt idx="488">
                  <c:v>5403.14</c:v>
                </c:pt>
                <c:pt idx="489">
                  <c:v>5404.35</c:v>
                </c:pt>
                <c:pt idx="490">
                  <c:v>5392.25</c:v>
                </c:pt>
                <c:pt idx="491">
                  <c:v>5571.05</c:v>
                </c:pt>
                <c:pt idx="492">
                  <c:v>6079.5</c:v>
                </c:pt>
                <c:pt idx="493">
                  <c:v>6628.34</c:v>
                </c:pt>
                <c:pt idx="494">
                  <c:v>6614.41</c:v>
                </c:pt>
                <c:pt idx="495">
                  <c:v>5777.99</c:v>
                </c:pt>
                <c:pt idx="496">
                  <c:v>5345.65</c:v>
                </c:pt>
                <c:pt idx="497">
                  <c:v>5225.0200000000004</c:v>
                </c:pt>
                <c:pt idx="498">
                  <c:v>5182.62</c:v>
                </c:pt>
                <c:pt idx="499">
                  <c:v>5298.35</c:v>
                </c:pt>
                <c:pt idx="500">
                  <c:v>5402.12</c:v>
                </c:pt>
                <c:pt idx="501">
                  <c:v>5423.09</c:v>
                </c:pt>
                <c:pt idx="502">
                  <c:v>5451.31</c:v>
                </c:pt>
                <c:pt idx="503">
                  <c:v>5449.81</c:v>
                </c:pt>
                <c:pt idx="504">
                  <c:v>5470.14</c:v>
                </c:pt>
                <c:pt idx="505">
                  <c:v>5470.96</c:v>
                </c:pt>
                <c:pt idx="506">
                  <c:v>5481.41</c:v>
                </c:pt>
                <c:pt idx="507">
                  <c:v>5483.12</c:v>
                </c:pt>
                <c:pt idx="508">
                  <c:v>5499.16</c:v>
                </c:pt>
                <c:pt idx="509">
                  <c:v>5502.22</c:v>
                </c:pt>
                <c:pt idx="510">
                  <c:v>5512.76</c:v>
                </c:pt>
                <c:pt idx="511">
                  <c:v>5527.09</c:v>
                </c:pt>
                <c:pt idx="512">
                  <c:v>5543.11</c:v>
                </c:pt>
                <c:pt idx="513">
                  <c:v>5566.73</c:v>
                </c:pt>
                <c:pt idx="514">
                  <c:v>5584.53</c:v>
                </c:pt>
                <c:pt idx="515">
                  <c:v>5608.96</c:v>
                </c:pt>
                <c:pt idx="516">
                  <c:v>5622.95</c:v>
                </c:pt>
                <c:pt idx="517">
                  <c:v>5678.35</c:v>
                </c:pt>
                <c:pt idx="518">
                  <c:v>5694.36</c:v>
                </c:pt>
                <c:pt idx="519">
                  <c:v>5720.6</c:v>
                </c:pt>
                <c:pt idx="520">
                  <c:v>5729.53</c:v>
                </c:pt>
                <c:pt idx="521">
                  <c:v>5757.48</c:v>
                </c:pt>
                <c:pt idx="522">
                  <c:v>5753.3</c:v>
                </c:pt>
                <c:pt idx="523">
                  <c:v>5755.03</c:v>
                </c:pt>
                <c:pt idx="524">
                  <c:v>5724.19</c:v>
                </c:pt>
                <c:pt idx="525">
                  <c:v>5694.6</c:v>
                </c:pt>
                <c:pt idx="526">
                  <c:v>5642.41</c:v>
                </c:pt>
                <c:pt idx="527">
                  <c:v>5588.22</c:v>
                </c:pt>
                <c:pt idx="528">
                  <c:v>5554.5</c:v>
                </c:pt>
                <c:pt idx="529">
                  <c:v>5516.96</c:v>
                </c:pt>
                <c:pt idx="530">
                  <c:v>5499.23</c:v>
                </c:pt>
                <c:pt idx="531">
                  <c:v>5477.01</c:v>
                </c:pt>
                <c:pt idx="532">
                  <c:v>5487.43</c:v>
                </c:pt>
                <c:pt idx="533">
                  <c:v>5470.39</c:v>
                </c:pt>
                <c:pt idx="534">
                  <c:v>5482.77</c:v>
                </c:pt>
                <c:pt idx="535">
                  <c:v>5466.54</c:v>
                </c:pt>
                <c:pt idx="536">
                  <c:v>5484.39</c:v>
                </c:pt>
                <c:pt idx="537">
                  <c:v>5475.74</c:v>
                </c:pt>
                <c:pt idx="538">
                  <c:v>5490.67</c:v>
                </c:pt>
                <c:pt idx="539">
                  <c:v>5484.13</c:v>
                </c:pt>
                <c:pt idx="540">
                  <c:v>5494.93</c:v>
                </c:pt>
                <c:pt idx="541">
                  <c:v>5502.21</c:v>
                </c:pt>
                <c:pt idx="542">
                  <c:v>5516.36</c:v>
                </c:pt>
                <c:pt idx="543">
                  <c:v>5523.49</c:v>
                </c:pt>
                <c:pt idx="544">
                  <c:v>5524.28</c:v>
                </c:pt>
                <c:pt idx="545">
                  <c:v>5533.49</c:v>
                </c:pt>
                <c:pt idx="546">
                  <c:v>5532.15</c:v>
                </c:pt>
                <c:pt idx="547">
                  <c:v>5549.96</c:v>
                </c:pt>
                <c:pt idx="548">
                  <c:v>5545.49</c:v>
                </c:pt>
                <c:pt idx="549">
                  <c:v>5558.5</c:v>
                </c:pt>
                <c:pt idx="550">
                  <c:v>5552.25</c:v>
                </c:pt>
                <c:pt idx="551">
                  <c:v>5564.23</c:v>
                </c:pt>
                <c:pt idx="552">
                  <c:v>5550.49</c:v>
                </c:pt>
                <c:pt idx="553">
                  <c:v>5574.14</c:v>
                </c:pt>
                <c:pt idx="554">
                  <c:v>5562.42</c:v>
                </c:pt>
                <c:pt idx="555">
                  <c:v>5569.4</c:v>
                </c:pt>
                <c:pt idx="556">
                  <c:v>5568.35</c:v>
                </c:pt>
                <c:pt idx="557">
                  <c:v>5615</c:v>
                </c:pt>
                <c:pt idx="558">
                  <c:v>5643.36</c:v>
                </c:pt>
                <c:pt idx="559">
                  <c:v>5658.28</c:v>
                </c:pt>
                <c:pt idx="560">
                  <c:v>5626.36</c:v>
                </c:pt>
                <c:pt idx="561">
                  <c:v>5653.61</c:v>
                </c:pt>
                <c:pt idx="562">
                  <c:v>5662.77</c:v>
                </c:pt>
                <c:pt idx="563">
                  <c:v>5631.76</c:v>
                </c:pt>
                <c:pt idx="564">
                  <c:v>5638.84</c:v>
                </c:pt>
                <c:pt idx="565">
                  <c:v>5612.37</c:v>
                </c:pt>
                <c:pt idx="566">
                  <c:v>5598.04</c:v>
                </c:pt>
                <c:pt idx="567">
                  <c:v>5553.83</c:v>
                </c:pt>
                <c:pt idx="568">
                  <c:v>5563.18</c:v>
                </c:pt>
                <c:pt idx="569">
                  <c:v>5549.03</c:v>
                </c:pt>
                <c:pt idx="570">
                  <c:v>5572.89</c:v>
                </c:pt>
                <c:pt idx="571">
                  <c:v>5563.86</c:v>
                </c:pt>
                <c:pt idx="572">
                  <c:v>5575.01</c:v>
                </c:pt>
                <c:pt idx="573">
                  <c:v>5571.27</c:v>
                </c:pt>
                <c:pt idx="574">
                  <c:v>5546.65</c:v>
                </c:pt>
                <c:pt idx="575">
                  <c:v>5591.43</c:v>
                </c:pt>
                <c:pt idx="576">
                  <c:v>5890.95</c:v>
                </c:pt>
                <c:pt idx="577">
                  <c:v>6612.76</c:v>
                </c:pt>
                <c:pt idx="578">
                  <c:v>6980.92</c:v>
                </c:pt>
                <c:pt idx="579">
                  <c:v>6527.46</c:v>
                </c:pt>
                <c:pt idx="580">
                  <c:v>5576.79</c:v>
                </c:pt>
                <c:pt idx="581">
                  <c:v>5406</c:v>
                </c:pt>
                <c:pt idx="582">
                  <c:v>5320.19</c:v>
                </c:pt>
                <c:pt idx="583">
                  <c:v>5446.69</c:v>
                </c:pt>
                <c:pt idx="584">
                  <c:v>5553.18</c:v>
                </c:pt>
                <c:pt idx="585">
                  <c:v>5610.95</c:v>
                </c:pt>
                <c:pt idx="586">
                  <c:v>5603.11</c:v>
                </c:pt>
                <c:pt idx="587">
                  <c:v>5629.27</c:v>
                </c:pt>
                <c:pt idx="588">
                  <c:v>5634.9</c:v>
                </c:pt>
                <c:pt idx="589">
                  <c:v>5647.13</c:v>
                </c:pt>
                <c:pt idx="590">
                  <c:v>5647.5</c:v>
                </c:pt>
                <c:pt idx="591">
                  <c:v>5655.68</c:v>
                </c:pt>
                <c:pt idx="592">
                  <c:v>5668.4</c:v>
                </c:pt>
                <c:pt idx="593">
                  <c:v>5680.07</c:v>
                </c:pt>
                <c:pt idx="594">
                  <c:v>5690.06</c:v>
                </c:pt>
                <c:pt idx="595">
                  <c:v>5693.04</c:v>
                </c:pt>
                <c:pt idx="596">
                  <c:v>5730.44</c:v>
                </c:pt>
                <c:pt idx="597">
                  <c:v>5741.15</c:v>
                </c:pt>
                <c:pt idx="598">
                  <c:v>5783.25</c:v>
                </c:pt>
                <c:pt idx="599">
                  <c:v>5797.08</c:v>
                </c:pt>
                <c:pt idx="600">
                  <c:v>5835.07</c:v>
                </c:pt>
                <c:pt idx="601">
                  <c:v>5852.81</c:v>
                </c:pt>
                <c:pt idx="602">
                  <c:v>5890.5</c:v>
                </c:pt>
                <c:pt idx="603">
                  <c:v>5913.9</c:v>
                </c:pt>
                <c:pt idx="604">
                  <c:v>5949.55</c:v>
                </c:pt>
                <c:pt idx="605">
                  <c:v>5971.18</c:v>
                </c:pt>
                <c:pt idx="606">
                  <c:v>5981.58</c:v>
                </c:pt>
                <c:pt idx="607">
                  <c:v>5982.69</c:v>
                </c:pt>
                <c:pt idx="608">
                  <c:v>5974.01</c:v>
                </c:pt>
                <c:pt idx="609">
                  <c:v>5949.19</c:v>
                </c:pt>
                <c:pt idx="610">
                  <c:v>5898.02</c:v>
                </c:pt>
                <c:pt idx="611">
                  <c:v>5850.58</c:v>
                </c:pt>
                <c:pt idx="612">
                  <c:v>5792.26</c:v>
                </c:pt>
                <c:pt idx="613">
                  <c:v>5759.1</c:v>
                </c:pt>
                <c:pt idx="614">
                  <c:v>5721.38</c:v>
                </c:pt>
                <c:pt idx="615">
                  <c:v>5715.36</c:v>
                </c:pt>
                <c:pt idx="616">
                  <c:v>5689.44</c:v>
                </c:pt>
                <c:pt idx="617">
                  <c:v>5698.39</c:v>
                </c:pt>
                <c:pt idx="618">
                  <c:v>5687.26</c:v>
                </c:pt>
                <c:pt idx="619">
                  <c:v>5679.87</c:v>
                </c:pt>
                <c:pt idx="620">
                  <c:v>5679.16</c:v>
                </c:pt>
                <c:pt idx="621">
                  <c:v>5693.11</c:v>
                </c:pt>
                <c:pt idx="622">
                  <c:v>5697.94</c:v>
                </c:pt>
                <c:pt idx="623">
                  <c:v>5690.95</c:v>
                </c:pt>
                <c:pt idx="624">
                  <c:v>5691.18</c:v>
                </c:pt>
                <c:pt idx="625">
                  <c:v>5693.55</c:v>
                </c:pt>
                <c:pt idx="626">
                  <c:v>5701.88</c:v>
                </c:pt>
                <c:pt idx="627">
                  <c:v>5694.09</c:v>
                </c:pt>
                <c:pt idx="628">
                  <c:v>5701.67</c:v>
                </c:pt>
                <c:pt idx="629">
                  <c:v>5697.32</c:v>
                </c:pt>
                <c:pt idx="630">
                  <c:v>5710.49</c:v>
                </c:pt>
                <c:pt idx="631">
                  <c:v>5703.44</c:v>
                </c:pt>
                <c:pt idx="632">
                  <c:v>5720.8</c:v>
                </c:pt>
                <c:pt idx="633">
                  <c:v>5704.13</c:v>
                </c:pt>
                <c:pt idx="634">
                  <c:v>5716.72</c:v>
                </c:pt>
                <c:pt idx="635">
                  <c:v>5709.9</c:v>
                </c:pt>
                <c:pt idx="636">
                  <c:v>5720.27</c:v>
                </c:pt>
                <c:pt idx="637">
                  <c:v>5705.37</c:v>
                </c:pt>
                <c:pt idx="638">
                  <c:v>5707.63</c:v>
                </c:pt>
                <c:pt idx="639">
                  <c:v>5705.02</c:v>
                </c:pt>
                <c:pt idx="640">
                  <c:v>5698.03</c:v>
                </c:pt>
                <c:pt idx="641">
                  <c:v>5701.07</c:v>
                </c:pt>
                <c:pt idx="642">
                  <c:v>5699.4</c:v>
                </c:pt>
                <c:pt idx="643">
                  <c:v>5704.59</c:v>
                </c:pt>
                <c:pt idx="644">
                  <c:v>5695.65</c:v>
                </c:pt>
                <c:pt idx="645">
                  <c:v>5707.39</c:v>
                </c:pt>
                <c:pt idx="646">
                  <c:v>5744.86</c:v>
                </c:pt>
                <c:pt idx="647">
                  <c:v>5777.98</c:v>
                </c:pt>
                <c:pt idx="648">
                  <c:v>5765.6</c:v>
                </c:pt>
                <c:pt idx="649">
                  <c:v>5753.15</c:v>
                </c:pt>
                <c:pt idx="650">
                  <c:v>5762.6</c:v>
                </c:pt>
                <c:pt idx="651">
                  <c:v>5771.09</c:v>
                </c:pt>
                <c:pt idx="652">
                  <c:v>5745.26</c:v>
                </c:pt>
                <c:pt idx="653">
                  <c:v>5734.59</c:v>
                </c:pt>
                <c:pt idx="654">
                  <c:v>5709.88</c:v>
                </c:pt>
                <c:pt idx="655">
                  <c:v>5663.27</c:v>
                </c:pt>
                <c:pt idx="656">
                  <c:v>5635.11</c:v>
                </c:pt>
                <c:pt idx="657">
                  <c:v>5635</c:v>
                </c:pt>
                <c:pt idx="658">
                  <c:v>5638.85</c:v>
                </c:pt>
                <c:pt idx="659">
                  <c:v>5631.65</c:v>
                </c:pt>
                <c:pt idx="660">
                  <c:v>5636.19</c:v>
                </c:pt>
                <c:pt idx="661">
                  <c:v>5619.71</c:v>
                </c:pt>
                <c:pt idx="662">
                  <c:v>5625.09</c:v>
                </c:pt>
                <c:pt idx="663">
                  <c:v>5578.98</c:v>
                </c:pt>
                <c:pt idx="664">
                  <c:v>5643.8</c:v>
                </c:pt>
                <c:pt idx="665">
                  <c:v>5973.94</c:v>
                </c:pt>
                <c:pt idx="666">
                  <c:v>6708.53</c:v>
                </c:pt>
                <c:pt idx="667">
                  <c:v>7005.01</c:v>
                </c:pt>
                <c:pt idx="668">
                  <c:v>6446.95</c:v>
                </c:pt>
                <c:pt idx="669">
                  <c:v>5558.27</c:v>
                </c:pt>
                <c:pt idx="670">
                  <c:v>5429.73</c:v>
                </c:pt>
                <c:pt idx="671">
                  <c:v>5360.91</c:v>
                </c:pt>
                <c:pt idx="672">
                  <c:v>5469.88</c:v>
                </c:pt>
                <c:pt idx="673">
                  <c:v>5591.28</c:v>
                </c:pt>
                <c:pt idx="674">
                  <c:v>5638.54</c:v>
                </c:pt>
                <c:pt idx="675">
                  <c:v>5656.99</c:v>
                </c:pt>
                <c:pt idx="676">
                  <c:v>5660.54</c:v>
                </c:pt>
                <c:pt idx="677">
                  <c:v>5677.99</c:v>
                </c:pt>
                <c:pt idx="678">
                  <c:v>5671.58</c:v>
                </c:pt>
                <c:pt idx="679">
                  <c:v>5693.42</c:v>
                </c:pt>
                <c:pt idx="680">
                  <c:v>5693.24</c:v>
                </c:pt>
                <c:pt idx="681">
                  <c:v>5709.08</c:v>
                </c:pt>
                <c:pt idx="682">
                  <c:v>5707.95</c:v>
                </c:pt>
                <c:pt idx="683">
                  <c:v>5728.33</c:v>
                </c:pt>
                <c:pt idx="684">
                  <c:v>5741.71</c:v>
                </c:pt>
                <c:pt idx="685">
                  <c:v>5762.79</c:v>
                </c:pt>
                <c:pt idx="686">
                  <c:v>5770.04</c:v>
                </c:pt>
                <c:pt idx="687">
                  <c:v>5787.99</c:v>
                </c:pt>
                <c:pt idx="688">
                  <c:v>5820.35</c:v>
                </c:pt>
                <c:pt idx="689">
                  <c:v>5848.03</c:v>
                </c:pt>
                <c:pt idx="690">
                  <c:v>5881.46</c:v>
                </c:pt>
                <c:pt idx="691">
                  <c:v>5918.17</c:v>
                </c:pt>
                <c:pt idx="692">
                  <c:v>5951.7</c:v>
                </c:pt>
                <c:pt idx="693">
                  <c:v>5953.86</c:v>
                </c:pt>
                <c:pt idx="694">
                  <c:v>5983.87</c:v>
                </c:pt>
                <c:pt idx="695">
                  <c:v>5977.51</c:v>
                </c:pt>
                <c:pt idx="696">
                  <c:v>5996.35</c:v>
                </c:pt>
                <c:pt idx="697">
                  <c:v>5974.02</c:v>
                </c:pt>
                <c:pt idx="698">
                  <c:v>5956.67</c:v>
                </c:pt>
                <c:pt idx="699">
                  <c:v>5896.62</c:v>
                </c:pt>
                <c:pt idx="700">
                  <c:v>5856.96</c:v>
                </c:pt>
                <c:pt idx="701">
                  <c:v>5797.8</c:v>
                </c:pt>
                <c:pt idx="702">
                  <c:v>5758.28</c:v>
                </c:pt>
                <c:pt idx="703">
                  <c:v>5725.02</c:v>
                </c:pt>
                <c:pt idx="704">
                  <c:v>5692.98</c:v>
                </c:pt>
                <c:pt idx="705">
                  <c:v>5679.5</c:v>
                </c:pt>
                <c:pt idx="706">
                  <c:v>5665.99</c:v>
                </c:pt>
                <c:pt idx="707">
                  <c:v>5667.69</c:v>
                </c:pt>
                <c:pt idx="708">
                  <c:v>5657.47</c:v>
                </c:pt>
                <c:pt idx="709">
                  <c:v>5667.97</c:v>
                </c:pt>
                <c:pt idx="710">
                  <c:v>5651.48</c:v>
                </c:pt>
                <c:pt idx="711">
                  <c:v>5659.78</c:v>
                </c:pt>
                <c:pt idx="712">
                  <c:v>5649.87</c:v>
                </c:pt>
                <c:pt idx="713">
                  <c:v>5664.12</c:v>
                </c:pt>
                <c:pt idx="714">
                  <c:v>5655.13</c:v>
                </c:pt>
                <c:pt idx="715">
                  <c:v>5667.44</c:v>
                </c:pt>
                <c:pt idx="716">
                  <c:v>5664.2</c:v>
                </c:pt>
                <c:pt idx="717">
                  <c:v>5678.45</c:v>
                </c:pt>
                <c:pt idx="718">
                  <c:v>5674.86</c:v>
                </c:pt>
                <c:pt idx="719">
                  <c:v>5681.61</c:v>
                </c:pt>
                <c:pt idx="720">
                  <c:v>5687.37</c:v>
                </c:pt>
                <c:pt idx="721">
                  <c:v>5682.47</c:v>
                </c:pt>
                <c:pt idx="722">
                  <c:v>5683.73</c:v>
                </c:pt>
                <c:pt idx="723">
                  <c:v>5680.64</c:v>
                </c:pt>
                <c:pt idx="724">
                  <c:v>5688.31</c:v>
                </c:pt>
                <c:pt idx="725">
                  <c:v>5674.98</c:v>
                </c:pt>
                <c:pt idx="726">
                  <c:v>5682.7</c:v>
                </c:pt>
                <c:pt idx="727">
                  <c:v>5672.13</c:v>
                </c:pt>
                <c:pt idx="728">
                  <c:v>5679.36</c:v>
                </c:pt>
                <c:pt idx="729">
                  <c:v>5663</c:v>
                </c:pt>
                <c:pt idx="730">
                  <c:v>5676.74</c:v>
                </c:pt>
                <c:pt idx="731">
                  <c:v>5664.96</c:v>
                </c:pt>
                <c:pt idx="732">
                  <c:v>5661.33</c:v>
                </c:pt>
                <c:pt idx="733">
                  <c:v>5660.92</c:v>
                </c:pt>
                <c:pt idx="734">
                  <c:v>5665</c:v>
                </c:pt>
                <c:pt idx="735">
                  <c:v>5657.05</c:v>
                </c:pt>
                <c:pt idx="736">
                  <c:v>5656.15</c:v>
                </c:pt>
                <c:pt idx="737">
                  <c:v>5664.77</c:v>
                </c:pt>
                <c:pt idx="738">
                  <c:v>5684.15</c:v>
                </c:pt>
                <c:pt idx="739">
                  <c:v>5732.61</c:v>
                </c:pt>
                <c:pt idx="740">
                  <c:v>5732.14</c:v>
                </c:pt>
                <c:pt idx="741">
                  <c:v>5705.11</c:v>
                </c:pt>
                <c:pt idx="742">
                  <c:v>5706.86</c:v>
                </c:pt>
                <c:pt idx="743">
                  <c:v>5726.16</c:v>
                </c:pt>
                <c:pt idx="744">
                  <c:v>5688.53</c:v>
                </c:pt>
                <c:pt idx="745">
                  <c:v>5691.49</c:v>
                </c:pt>
                <c:pt idx="746">
                  <c:v>5653.2</c:v>
                </c:pt>
                <c:pt idx="747">
                  <c:v>5643.96</c:v>
                </c:pt>
                <c:pt idx="748">
                  <c:v>5588.08</c:v>
                </c:pt>
                <c:pt idx="749">
                  <c:v>5598.62</c:v>
                </c:pt>
                <c:pt idx="750">
                  <c:v>5589.48</c:v>
                </c:pt>
                <c:pt idx="751">
                  <c:v>5586.15</c:v>
                </c:pt>
                <c:pt idx="752">
                  <c:v>5590.09</c:v>
                </c:pt>
                <c:pt idx="753">
                  <c:v>5587.73</c:v>
                </c:pt>
                <c:pt idx="754">
                  <c:v>5581.59</c:v>
                </c:pt>
                <c:pt idx="755">
                  <c:v>5547.66</c:v>
                </c:pt>
                <c:pt idx="756">
                  <c:v>5539.64</c:v>
                </c:pt>
                <c:pt idx="757">
                  <c:v>5721.64</c:v>
                </c:pt>
                <c:pt idx="758">
                  <c:v>6388.3</c:v>
                </c:pt>
                <c:pt idx="759">
                  <c:v>6861.27</c:v>
                </c:pt>
                <c:pt idx="760">
                  <c:v>6741.1</c:v>
                </c:pt>
                <c:pt idx="761">
                  <c:v>5751.91</c:v>
                </c:pt>
                <c:pt idx="762">
                  <c:v>5408.38</c:v>
                </c:pt>
                <c:pt idx="763">
                  <c:v>5296.34</c:v>
                </c:pt>
                <c:pt idx="764">
                  <c:v>5347.81</c:v>
                </c:pt>
                <c:pt idx="765">
                  <c:v>5466.81</c:v>
                </c:pt>
                <c:pt idx="766">
                  <c:v>5546.51</c:v>
                </c:pt>
                <c:pt idx="767">
                  <c:v>5564.22</c:v>
                </c:pt>
                <c:pt idx="768">
                  <c:v>5574.07</c:v>
                </c:pt>
                <c:pt idx="769">
                  <c:v>5590.54</c:v>
                </c:pt>
                <c:pt idx="770">
                  <c:v>5594.4</c:v>
                </c:pt>
                <c:pt idx="771">
                  <c:v>5607.83</c:v>
                </c:pt>
                <c:pt idx="772">
                  <c:v>5602.58</c:v>
                </c:pt>
                <c:pt idx="773">
                  <c:v>5609</c:v>
                </c:pt>
                <c:pt idx="774">
                  <c:v>5601.42</c:v>
                </c:pt>
                <c:pt idx="775">
                  <c:v>5621.83</c:v>
                </c:pt>
                <c:pt idx="776">
                  <c:v>5625.54</c:v>
                </c:pt>
                <c:pt idx="777">
                  <c:v>5646.12</c:v>
                </c:pt>
                <c:pt idx="778">
                  <c:v>5646.1</c:v>
                </c:pt>
                <c:pt idx="779">
                  <c:v>5681.11</c:v>
                </c:pt>
                <c:pt idx="780">
                  <c:v>5700.4</c:v>
                </c:pt>
                <c:pt idx="781">
                  <c:v>5724.43</c:v>
                </c:pt>
                <c:pt idx="782">
                  <c:v>5745.06</c:v>
                </c:pt>
                <c:pt idx="783">
                  <c:v>5769.83</c:v>
                </c:pt>
                <c:pt idx="784">
                  <c:v>5798.79</c:v>
                </c:pt>
                <c:pt idx="785">
                  <c:v>5824.07</c:v>
                </c:pt>
                <c:pt idx="786">
                  <c:v>5839.67</c:v>
                </c:pt>
                <c:pt idx="787">
                  <c:v>5844.62</c:v>
                </c:pt>
                <c:pt idx="788">
                  <c:v>5858.54</c:v>
                </c:pt>
                <c:pt idx="789">
                  <c:v>5850.27</c:v>
                </c:pt>
                <c:pt idx="790">
                  <c:v>5834.67</c:v>
                </c:pt>
                <c:pt idx="791">
                  <c:v>5780.28</c:v>
                </c:pt>
                <c:pt idx="792">
                  <c:v>5741.24</c:v>
                </c:pt>
                <c:pt idx="793">
                  <c:v>5683.48</c:v>
                </c:pt>
                <c:pt idx="794">
                  <c:v>5643.67</c:v>
                </c:pt>
                <c:pt idx="795">
                  <c:v>5589.59</c:v>
                </c:pt>
                <c:pt idx="796">
                  <c:v>5570.4</c:v>
                </c:pt>
                <c:pt idx="797">
                  <c:v>5544.98</c:v>
                </c:pt>
                <c:pt idx="798">
                  <c:v>5545.21</c:v>
                </c:pt>
                <c:pt idx="799">
                  <c:v>5532.57</c:v>
                </c:pt>
                <c:pt idx="800">
                  <c:v>5529.58</c:v>
                </c:pt>
                <c:pt idx="801">
                  <c:v>5524.98</c:v>
                </c:pt>
                <c:pt idx="802">
                  <c:v>5522.21</c:v>
                </c:pt>
                <c:pt idx="803">
                  <c:v>5520.55</c:v>
                </c:pt>
                <c:pt idx="804">
                  <c:v>5508.81</c:v>
                </c:pt>
                <c:pt idx="805">
                  <c:v>5522.15</c:v>
                </c:pt>
                <c:pt idx="806">
                  <c:v>5513.52</c:v>
                </c:pt>
                <c:pt idx="807">
                  <c:v>5529.12</c:v>
                </c:pt>
                <c:pt idx="808">
                  <c:v>5514.11</c:v>
                </c:pt>
                <c:pt idx="809">
                  <c:v>5534.26</c:v>
                </c:pt>
                <c:pt idx="810">
                  <c:v>5516.99</c:v>
                </c:pt>
                <c:pt idx="811">
                  <c:v>5527.79</c:v>
                </c:pt>
                <c:pt idx="812">
                  <c:v>5531.86</c:v>
                </c:pt>
                <c:pt idx="813">
                  <c:v>5545.99</c:v>
                </c:pt>
                <c:pt idx="814">
                  <c:v>5535.65</c:v>
                </c:pt>
                <c:pt idx="815">
                  <c:v>5536.16</c:v>
                </c:pt>
                <c:pt idx="816">
                  <c:v>5528.23</c:v>
                </c:pt>
                <c:pt idx="817">
                  <c:v>5523.22</c:v>
                </c:pt>
                <c:pt idx="818">
                  <c:v>5530.23</c:v>
                </c:pt>
                <c:pt idx="819">
                  <c:v>5524.27</c:v>
                </c:pt>
                <c:pt idx="820">
                  <c:v>5515.59</c:v>
                </c:pt>
                <c:pt idx="821">
                  <c:v>5510.65</c:v>
                </c:pt>
                <c:pt idx="822">
                  <c:v>5521.93</c:v>
                </c:pt>
                <c:pt idx="823">
                  <c:v>5502.32</c:v>
                </c:pt>
                <c:pt idx="824">
                  <c:v>5506.23</c:v>
                </c:pt>
                <c:pt idx="825">
                  <c:v>5481.09</c:v>
                </c:pt>
                <c:pt idx="826">
                  <c:v>5492.42</c:v>
                </c:pt>
                <c:pt idx="827">
                  <c:v>5481.51</c:v>
                </c:pt>
                <c:pt idx="828">
                  <c:v>5491.24</c:v>
                </c:pt>
                <c:pt idx="829">
                  <c:v>5488.96</c:v>
                </c:pt>
                <c:pt idx="830">
                  <c:v>5508.36</c:v>
                </c:pt>
                <c:pt idx="831">
                  <c:v>5558.5</c:v>
                </c:pt>
                <c:pt idx="832">
                  <c:v>5569.18</c:v>
                </c:pt>
                <c:pt idx="833">
                  <c:v>5538.95</c:v>
                </c:pt>
                <c:pt idx="834">
                  <c:v>5536.47</c:v>
                </c:pt>
                <c:pt idx="835">
                  <c:v>5553.1</c:v>
                </c:pt>
                <c:pt idx="836">
                  <c:v>5540.98</c:v>
                </c:pt>
                <c:pt idx="837">
                  <c:v>5538.43</c:v>
                </c:pt>
                <c:pt idx="838">
                  <c:v>5510.02</c:v>
                </c:pt>
                <c:pt idx="839">
                  <c:v>5493.9</c:v>
                </c:pt>
                <c:pt idx="840">
                  <c:v>5441.96</c:v>
                </c:pt>
                <c:pt idx="841">
                  <c:v>5435.46</c:v>
                </c:pt>
                <c:pt idx="842">
                  <c:v>5422.45</c:v>
                </c:pt>
                <c:pt idx="843">
                  <c:v>5438.04</c:v>
                </c:pt>
                <c:pt idx="844">
                  <c:v>5415.45</c:v>
                </c:pt>
                <c:pt idx="845">
                  <c:v>5428.34</c:v>
                </c:pt>
                <c:pt idx="846">
                  <c:v>5420.93</c:v>
                </c:pt>
                <c:pt idx="847">
                  <c:v>5416.33</c:v>
                </c:pt>
                <c:pt idx="848">
                  <c:v>5375.34</c:v>
                </c:pt>
                <c:pt idx="849">
                  <c:v>5505.9</c:v>
                </c:pt>
                <c:pt idx="850">
                  <c:v>5982.27</c:v>
                </c:pt>
                <c:pt idx="851">
                  <c:v>6561.89</c:v>
                </c:pt>
                <c:pt idx="852">
                  <c:v>6656.23</c:v>
                </c:pt>
                <c:pt idx="853">
                  <c:v>5840.89</c:v>
                </c:pt>
                <c:pt idx="854">
                  <c:v>5363.03</c:v>
                </c:pt>
                <c:pt idx="855">
                  <c:v>5235.78</c:v>
                </c:pt>
                <c:pt idx="856">
                  <c:v>5149.6000000000004</c:v>
                </c:pt>
                <c:pt idx="857">
                  <c:v>5240.6899999999996</c:v>
                </c:pt>
                <c:pt idx="858">
                  <c:v>5351.2</c:v>
                </c:pt>
                <c:pt idx="859">
                  <c:v>5387.48</c:v>
                </c:pt>
                <c:pt idx="860">
                  <c:v>5391.75</c:v>
                </c:pt>
                <c:pt idx="861">
                  <c:v>5399.29</c:v>
                </c:pt>
                <c:pt idx="862">
                  <c:v>5419.27</c:v>
                </c:pt>
                <c:pt idx="863">
                  <c:v>5427.57</c:v>
                </c:pt>
                <c:pt idx="864">
                  <c:v>5423.35</c:v>
                </c:pt>
                <c:pt idx="865">
                  <c:v>5431.12</c:v>
                </c:pt>
                <c:pt idx="866">
                  <c:v>5446.88</c:v>
                </c:pt>
                <c:pt idx="867">
                  <c:v>5457.22</c:v>
                </c:pt>
                <c:pt idx="868">
                  <c:v>5443.04</c:v>
                </c:pt>
                <c:pt idx="869">
                  <c:v>5464.46</c:v>
                </c:pt>
                <c:pt idx="870">
                  <c:v>5484.8</c:v>
                </c:pt>
                <c:pt idx="871">
                  <c:v>5508.72</c:v>
                </c:pt>
                <c:pt idx="872">
                  <c:v>5524.11</c:v>
                </c:pt>
                <c:pt idx="873">
                  <c:v>5547.79</c:v>
                </c:pt>
                <c:pt idx="874">
                  <c:v>5556.7</c:v>
                </c:pt>
                <c:pt idx="875">
                  <c:v>5605.35</c:v>
                </c:pt>
                <c:pt idx="876">
                  <c:v>5621.14</c:v>
                </c:pt>
                <c:pt idx="877">
                  <c:v>5642.24</c:v>
                </c:pt>
                <c:pt idx="878">
                  <c:v>5658.7</c:v>
                </c:pt>
                <c:pt idx="879">
                  <c:v>5666.97</c:v>
                </c:pt>
                <c:pt idx="880">
                  <c:v>5675.45</c:v>
                </c:pt>
                <c:pt idx="881">
                  <c:v>5670.68</c:v>
                </c:pt>
                <c:pt idx="882">
                  <c:v>5665.06</c:v>
                </c:pt>
                <c:pt idx="883">
                  <c:v>5629.96</c:v>
                </c:pt>
                <c:pt idx="884">
                  <c:v>5586.2</c:v>
                </c:pt>
                <c:pt idx="885">
                  <c:v>5537.1</c:v>
                </c:pt>
                <c:pt idx="886">
                  <c:v>5487.71</c:v>
                </c:pt>
                <c:pt idx="887">
                  <c:v>5450.72</c:v>
                </c:pt>
                <c:pt idx="888">
                  <c:v>5426.02</c:v>
                </c:pt>
                <c:pt idx="889">
                  <c:v>5390.17</c:v>
                </c:pt>
                <c:pt idx="890">
                  <c:v>5390.38</c:v>
                </c:pt>
                <c:pt idx="891">
                  <c:v>5369.99</c:v>
                </c:pt>
                <c:pt idx="892">
                  <c:v>5389.76</c:v>
                </c:pt>
                <c:pt idx="893">
                  <c:v>5363.27</c:v>
                </c:pt>
                <c:pt idx="894">
                  <c:v>5366.58</c:v>
                </c:pt>
                <c:pt idx="895">
                  <c:v>5364.41</c:v>
                </c:pt>
                <c:pt idx="896">
                  <c:v>5354.51</c:v>
                </c:pt>
                <c:pt idx="897">
                  <c:v>5340.33</c:v>
                </c:pt>
                <c:pt idx="898">
                  <c:v>5352.57</c:v>
                </c:pt>
                <c:pt idx="899">
                  <c:v>5352.18</c:v>
                </c:pt>
                <c:pt idx="900">
                  <c:v>5358.27</c:v>
                </c:pt>
                <c:pt idx="901">
                  <c:v>5367.34</c:v>
                </c:pt>
                <c:pt idx="902">
                  <c:v>5349.22</c:v>
                </c:pt>
                <c:pt idx="903">
                  <c:v>5370.68</c:v>
                </c:pt>
                <c:pt idx="904">
                  <c:v>5356.39</c:v>
                </c:pt>
                <c:pt idx="905">
                  <c:v>5364.96</c:v>
                </c:pt>
                <c:pt idx="906">
                  <c:v>5354.18</c:v>
                </c:pt>
                <c:pt idx="907">
                  <c:v>5367.01</c:v>
                </c:pt>
                <c:pt idx="908">
                  <c:v>5350.26</c:v>
                </c:pt>
                <c:pt idx="909">
                  <c:v>5358.34</c:v>
                </c:pt>
                <c:pt idx="910">
                  <c:v>5336.09</c:v>
                </c:pt>
                <c:pt idx="911">
                  <c:v>5329.69</c:v>
                </c:pt>
                <c:pt idx="912">
                  <c:v>5331.71</c:v>
                </c:pt>
                <c:pt idx="913">
                  <c:v>5331.77</c:v>
                </c:pt>
                <c:pt idx="914">
                  <c:v>5320.98</c:v>
                </c:pt>
                <c:pt idx="915">
                  <c:v>5308.53</c:v>
                </c:pt>
                <c:pt idx="916">
                  <c:v>5321.05</c:v>
                </c:pt>
                <c:pt idx="917">
                  <c:v>5302.32</c:v>
                </c:pt>
                <c:pt idx="918">
                  <c:v>5336.77</c:v>
                </c:pt>
                <c:pt idx="919">
                  <c:v>5365.52</c:v>
                </c:pt>
                <c:pt idx="920">
                  <c:v>5387.94</c:v>
                </c:pt>
                <c:pt idx="921">
                  <c:v>5340.27</c:v>
                </c:pt>
                <c:pt idx="922">
                  <c:v>5375.97</c:v>
                </c:pt>
                <c:pt idx="923">
                  <c:v>5373.1</c:v>
                </c:pt>
                <c:pt idx="924">
                  <c:v>5352.52</c:v>
                </c:pt>
                <c:pt idx="925">
                  <c:v>5332.05</c:v>
                </c:pt>
                <c:pt idx="926">
                  <c:v>5325.03</c:v>
                </c:pt>
                <c:pt idx="927">
                  <c:v>5297.42</c:v>
                </c:pt>
                <c:pt idx="928">
                  <c:v>5264.49</c:v>
                </c:pt>
                <c:pt idx="929">
                  <c:v>5249.61</c:v>
                </c:pt>
                <c:pt idx="930">
                  <c:v>5251.96</c:v>
                </c:pt>
                <c:pt idx="931">
                  <c:v>5252.16</c:v>
                </c:pt>
                <c:pt idx="932">
                  <c:v>5251.89</c:v>
                </c:pt>
                <c:pt idx="933">
                  <c:v>5253.31</c:v>
                </c:pt>
                <c:pt idx="934">
                  <c:v>5231.3900000000003</c:v>
                </c:pt>
                <c:pt idx="935">
                  <c:v>5216.6099999999997</c:v>
                </c:pt>
                <c:pt idx="936">
                  <c:v>5209.04</c:v>
                </c:pt>
                <c:pt idx="937">
                  <c:v>5387.44</c:v>
                </c:pt>
                <c:pt idx="938">
                  <c:v>5840.04</c:v>
                </c:pt>
                <c:pt idx="939">
                  <c:v>6372.86</c:v>
                </c:pt>
                <c:pt idx="940">
                  <c:v>6364.4</c:v>
                </c:pt>
                <c:pt idx="941">
                  <c:v>5594.49</c:v>
                </c:pt>
                <c:pt idx="942">
                  <c:v>5242.8</c:v>
                </c:pt>
                <c:pt idx="943">
                  <c:v>5102.53</c:v>
                </c:pt>
                <c:pt idx="944">
                  <c:v>4996.8500000000004</c:v>
                </c:pt>
                <c:pt idx="945">
                  <c:v>5054.97</c:v>
                </c:pt>
                <c:pt idx="946">
                  <c:v>5159.87</c:v>
                </c:pt>
                <c:pt idx="947">
                  <c:v>5223.03</c:v>
                </c:pt>
                <c:pt idx="948">
                  <c:v>5231.62</c:v>
                </c:pt>
                <c:pt idx="949">
                  <c:v>5235.21</c:v>
                </c:pt>
                <c:pt idx="950">
                  <c:v>5245.31</c:v>
                </c:pt>
                <c:pt idx="951">
                  <c:v>5250.06</c:v>
                </c:pt>
                <c:pt idx="952">
                  <c:v>5283.6</c:v>
                </c:pt>
                <c:pt idx="953">
                  <c:v>5271.02</c:v>
                </c:pt>
                <c:pt idx="954">
                  <c:v>5291.46</c:v>
                </c:pt>
                <c:pt idx="955">
                  <c:v>5283.42</c:v>
                </c:pt>
                <c:pt idx="956">
                  <c:v>5303.81</c:v>
                </c:pt>
                <c:pt idx="957">
                  <c:v>5303.02</c:v>
                </c:pt>
                <c:pt idx="958">
                  <c:v>5327.98</c:v>
                </c:pt>
                <c:pt idx="959">
                  <c:v>5345.34</c:v>
                </c:pt>
                <c:pt idx="960">
                  <c:v>5351.98</c:v>
                </c:pt>
                <c:pt idx="961">
                  <c:v>5394.75</c:v>
                </c:pt>
                <c:pt idx="962">
                  <c:v>5424.68</c:v>
                </c:pt>
                <c:pt idx="963">
                  <c:v>5451.68</c:v>
                </c:pt>
                <c:pt idx="964">
                  <c:v>5449.17</c:v>
                </c:pt>
                <c:pt idx="965">
                  <c:v>5485.23</c:v>
                </c:pt>
                <c:pt idx="966">
                  <c:v>5493.43</c:v>
                </c:pt>
                <c:pt idx="967">
                  <c:v>5523.99</c:v>
                </c:pt>
                <c:pt idx="968">
                  <c:v>5542.21</c:v>
                </c:pt>
                <c:pt idx="969">
                  <c:v>5516.98</c:v>
                </c:pt>
                <c:pt idx="970">
                  <c:v>5498.76</c:v>
                </c:pt>
                <c:pt idx="971">
                  <c:v>5486.76</c:v>
                </c:pt>
                <c:pt idx="972">
                  <c:v>5445.37</c:v>
                </c:pt>
                <c:pt idx="973">
                  <c:v>5408.5</c:v>
                </c:pt>
                <c:pt idx="974">
                  <c:v>5342.15</c:v>
                </c:pt>
                <c:pt idx="975">
                  <c:v>5324.99</c:v>
                </c:pt>
                <c:pt idx="976">
                  <c:v>5277.23</c:v>
                </c:pt>
                <c:pt idx="977">
                  <c:v>5258.15</c:v>
                </c:pt>
                <c:pt idx="978">
                  <c:v>5270.98</c:v>
                </c:pt>
                <c:pt idx="979">
                  <c:v>5255.8</c:v>
                </c:pt>
                <c:pt idx="980">
                  <c:v>5245.96</c:v>
                </c:pt>
                <c:pt idx="981">
                  <c:v>5241.17</c:v>
                </c:pt>
                <c:pt idx="982">
                  <c:v>5251.1</c:v>
                </c:pt>
                <c:pt idx="983">
                  <c:v>5232.0200000000004</c:v>
                </c:pt>
                <c:pt idx="984">
                  <c:v>5244.6</c:v>
                </c:pt>
                <c:pt idx="985">
                  <c:v>5225.41</c:v>
                </c:pt>
                <c:pt idx="986">
                  <c:v>5259.81</c:v>
                </c:pt>
                <c:pt idx="987">
                  <c:v>5238.5</c:v>
                </c:pt>
                <c:pt idx="988">
                  <c:v>5268.86</c:v>
                </c:pt>
                <c:pt idx="989">
                  <c:v>5256.31</c:v>
                </c:pt>
                <c:pt idx="990">
                  <c:v>5261.39</c:v>
                </c:pt>
                <c:pt idx="991">
                  <c:v>5265.24</c:v>
                </c:pt>
                <c:pt idx="992">
                  <c:v>5270.25</c:v>
                </c:pt>
                <c:pt idx="993">
                  <c:v>5277.96</c:v>
                </c:pt>
                <c:pt idx="994">
                  <c:v>5280.01</c:v>
                </c:pt>
                <c:pt idx="995">
                  <c:v>5282.85</c:v>
                </c:pt>
                <c:pt idx="996">
                  <c:v>5275.98</c:v>
                </c:pt>
                <c:pt idx="997">
                  <c:v>5266.46</c:v>
                </c:pt>
                <c:pt idx="998">
                  <c:v>5249.69</c:v>
                </c:pt>
                <c:pt idx="999">
                  <c:v>5267.21</c:v>
                </c:pt>
                <c:pt idx="1000">
                  <c:v>5271.37</c:v>
                </c:pt>
                <c:pt idx="1001">
                  <c:v>5271.81</c:v>
                </c:pt>
                <c:pt idx="1002">
                  <c:v>5238.49</c:v>
                </c:pt>
                <c:pt idx="1003">
                  <c:v>5282.74</c:v>
                </c:pt>
                <c:pt idx="1004">
                  <c:v>5296.73</c:v>
                </c:pt>
                <c:pt idx="1005">
                  <c:v>5324.41</c:v>
                </c:pt>
                <c:pt idx="1006">
                  <c:v>5287.29</c:v>
                </c:pt>
                <c:pt idx="1007">
                  <c:v>5295.33</c:v>
                </c:pt>
                <c:pt idx="1008">
                  <c:v>5306.75</c:v>
                </c:pt>
                <c:pt idx="1009">
                  <c:v>5284.18</c:v>
                </c:pt>
                <c:pt idx="1010">
                  <c:v>5275.37</c:v>
                </c:pt>
                <c:pt idx="1011">
                  <c:v>5243.96</c:v>
                </c:pt>
                <c:pt idx="1012">
                  <c:v>5246.67</c:v>
                </c:pt>
                <c:pt idx="1013">
                  <c:v>5189.18</c:v>
                </c:pt>
                <c:pt idx="1014">
                  <c:v>5187.1400000000003</c:v>
                </c:pt>
                <c:pt idx="1015">
                  <c:v>5174.55</c:v>
                </c:pt>
                <c:pt idx="1016">
                  <c:v>5173.66</c:v>
                </c:pt>
                <c:pt idx="1017">
                  <c:v>5157.97</c:v>
                </c:pt>
                <c:pt idx="1018">
                  <c:v>5170.04</c:v>
                </c:pt>
                <c:pt idx="1019">
                  <c:v>5163.6000000000004</c:v>
                </c:pt>
                <c:pt idx="1020">
                  <c:v>5152.3</c:v>
                </c:pt>
                <c:pt idx="1021">
                  <c:v>5144.5600000000004</c:v>
                </c:pt>
                <c:pt idx="1022">
                  <c:v>5327.26</c:v>
                </c:pt>
                <c:pt idx="1023">
                  <c:v>5829.05</c:v>
                </c:pt>
                <c:pt idx="1024">
                  <c:v>6334.52</c:v>
                </c:pt>
                <c:pt idx="1025">
                  <c:v>6324.39</c:v>
                </c:pt>
                <c:pt idx="1026">
                  <c:v>5518.95</c:v>
                </c:pt>
                <c:pt idx="1027">
                  <c:v>5156.18</c:v>
                </c:pt>
                <c:pt idx="1028">
                  <c:v>5008.38</c:v>
                </c:pt>
                <c:pt idx="1029">
                  <c:v>4928.99</c:v>
                </c:pt>
                <c:pt idx="1030">
                  <c:v>4995.71</c:v>
                </c:pt>
                <c:pt idx="1031">
                  <c:v>5115.91</c:v>
                </c:pt>
                <c:pt idx="1032">
                  <c:v>5150.5600000000004</c:v>
                </c:pt>
                <c:pt idx="1033">
                  <c:v>5171.26</c:v>
                </c:pt>
                <c:pt idx="1034">
                  <c:v>5170.2</c:v>
                </c:pt>
                <c:pt idx="1035">
                  <c:v>5183.4399999999996</c:v>
                </c:pt>
                <c:pt idx="1036">
                  <c:v>5190.26</c:v>
                </c:pt>
                <c:pt idx="1037">
                  <c:v>5202.2700000000004</c:v>
                </c:pt>
                <c:pt idx="1038">
                  <c:v>5197.1099999999997</c:v>
                </c:pt>
                <c:pt idx="1039">
                  <c:v>5212.95</c:v>
                </c:pt>
                <c:pt idx="1040">
                  <c:v>5216.87</c:v>
                </c:pt>
                <c:pt idx="1041">
                  <c:v>5227.1000000000004</c:v>
                </c:pt>
                <c:pt idx="1042">
                  <c:v>5240.04</c:v>
                </c:pt>
                <c:pt idx="1043">
                  <c:v>5251.07</c:v>
                </c:pt>
                <c:pt idx="1044">
                  <c:v>5277.2</c:v>
                </c:pt>
                <c:pt idx="1045">
                  <c:v>5290.29</c:v>
                </c:pt>
                <c:pt idx="1046">
                  <c:v>5321.01</c:v>
                </c:pt>
                <c:pt idx="1047">
                  <c:v>5338.77</c:v>
                </c:pt>
                <c:pt idx="1048">
                  <c:v>5369.76</c:v>
                </c:pt>
                <c:pt idx="1049">
                  <c:v>5398.4</c:v>
                </c:pt>
                <c:pt idx="1050">
                  <c:v>5436.54</c:v>
                </c:pt>
                <c:pt idx="1051">
                  <c:v>5434.79</c:v>
                </c:pt>
                <c:pt idx="1052">
                  <c:v>5451.6</c:v>
                </c:pt>
                <c:pt idx="1053">
                  <c:v>5441.83</c:v>
                </c:pt>
                <c:pt idx="1054">
                  <c:v>5455.52</c:v>
                </c:pt>
                <c:pt idx="1055">
                  <c:v>5435.42</c:v>
                </c:pt>
                <c:pt idx="1056">
                  <c:v>5407.78</c:v>
                </c:pt>
                <c:pt idx="1057">
                  <c:v>5356.17</c:v>
                </c:pt>
                <c:pt idx="1058">
                  <c:v>5304.41</c:v>
                </c:pt>
                <c:pt idx="1059">
                  <c:v>5263.02</c:v>
                </c:pt>
                <c:pt idx="1060">
                  <c:v>5224.03</c:v>
                </c:pt>
                <c:pt idx="1061">
                  <c:v>5207.8999999999996</c:v>
                </c:pt>
                <c:pt idx="1062">
                  <c:v>5190.3599999999997</c:v>
                </c:pt>
                <c:pt idx="1063">
                  <c:v>5182.1000000000004</c:v>
                </c:pt>
                <c:pt idx="1064">
                  <c:v>5159.18</c:v>
                </c:pt>
                <c:pt idx="1065">
                  <c:v>5181.21</c:v>
                </c:pt>
                <c:pt idx="1066">
                  <c:v>5156.46</c:v>
                </c:pt>
                <c:pt idx="1067">
                  <c:v>5172.3900000000003</c:v>
                </c:pt>
                <c:pt idx="1068">
                  <c:v>5160.3599999999997</c:v>
                </c:pt>
                <c:pt idx="1069">
                  <c:v>5164.22</c:v>
                </c:pt>
                <c:pt idx="1070">
                  <c:v>5165.8500000000004</c:v>
                </c:pt>
                <c:pt idx="1071">
                  <c:v>5171.67</c:v>
                </c:pt>
                <c:pt idx="1072">
                  <c:v>5167.93</c:v>
                </c:pt>
                <c:pt idx="1073">
                  <c:v>5174.3500000000004</c:v>
                </c:pt>
                <c:pt idx="1074">
                  <c:v>5169.7299999999996</c:v>
                </c:pt>
                <c:pt idx="1075">
                  <c:v>5178.88</c:v>
                </c:pt>
                <c:pt idx="1076">
                  <c:v>5188.58</c:v>
                </c:pt>
                <c:pt idx="1077">
                  <c:v>5188.57</c:v>
                </c:pt>
                <c:pt idx="1078">
                  <c:v>5199.17</c:v>
                </c:pt>
                <c:pt idx="1079">
                  <c:v>5194.1000000000004</c:v>
                </c:pt>
                <c:pt idx="1080">
                  <c:v>5199.6099999999997</c:v>
                </c:pt>
                <c:pt idx="1081">
                  <c:v>5194.46</c:v>
                </c:pt>
                <c:pt idx="1082">
                  <c:v>5205.45</c:v>
                </c:pt>
                <c:pt idx="1083">
                  <c:v>5185.22</c:v>
                </c:pt>
                <c:pt idx="1084">
                  <c:v>5202.09</c:v>
                </c:pt>
                <c:pt idx="1085">
                  <c:v>5189.0200000000004</c:v>
                </c:pt>
                <c:pt idx="1086">
                  <c:v>5201.2700000000004</c:v>
                </c:pt>
                <c:pt idx="1087">
                  <c:v>5184.78</c:v>
                </c:pt>
                <c:pt idx="1088">
                  <c:v>5180.58</c:v>
                </c:pt>
                <c:pt idx="1089">
                  <c:v>5185.1899999999996</c:v>
                </c:pt>
                <c:pt idx="1090">
                  <c:v>5179.8500000000004</c:v>
                </c:pt>
                <c:pt idx="1091">
                  <c:v>5174.8900000000003</c:v>
                </c:pt>
                <c:pt idx="1092">
                  <c:v>5176.5600000000004</c:v>
                </c:pt>
                <c:pt idx="1093">
                  <c:v>5217.13</c:v>
                </c:pt>
                <c:pt idx="1094">
                  <c:v>5242.88</c:v>
                </c:pt>
                <c:pt idx="1095">
                  <c:v>5245.16</c:v>
                </c:pt>
                <c:pt idx="1096">
                  <c:v>5206.37</c:v>
                </c:pt>
                <c:pt idx="1097">
                  <c:v>5240.8599999999997</c:v>
                </c:pt>
                <c:pt idx="1098">
                  <c:v>5232.84</c:v>
                </c:pt>
                <c:pt idx="1099">
                  <c:v>5224.2</c:v>
                </c:pt>
                <c:pt idx="1100">
                  <c:v>5215.3100000000004</c:v>
                </c:pt>
                <c:pt idx="1101">
                  <c:v>5194.49</c:v>
                </c:pt>
                <c:pt idx="1102">
                  <c:v>5161.6499999999996</c:v>
                </c:pt>
                <c:pt idx="1103">
                  <c:v>5120.68</c:v>
                </c:pt>
                <c:pt idx="1104">
                  <c:v>5120.72</c:v>
                </c:pt>
                <c:pt idx="1105">
                  <c:v>5125.68</c:v>
                </c:pt>
                <c:pt idx="1106">
                  <c:v>5132.67</c:v>
                </c:pt>
                <c:pt idx="1107">
                  <c:v>5127.68</c:v>
                </c:pt>
                <c:pt idx="1108">
                  <c:v>5129.54</c:v>
                </c:pt>
                <c:pt idx="1109">
                  <c:v>5121.13</c:v>
                </c:pt>
                <c:pt idx="1110">
                  <c:v>5107.08</c:v>
                </c:pt>
                <c:pt idx="1111">
                  <c:v>5123.08</c:v>
                </c:pt>
                <c:pt idx="1112">
                  <c:v>5354.37</c:v>
                </c:pt>
                <c:pt idx="1113">
                  <c:v>5970.6</c:v>
                </c:pt>
                <c:pt idx="1114">
                  <c:v>6415.38</c:v>
                </c:pt>
                <c:pt idx="1115">
                  <c:v>6199.89</c:v>
                </c:pt>
                <c:pt idx="1116">
                  <c:v>5326.77</c:v>
                </c:pt>
                <c:pt idx="1117">
                  <c:v>5025.99</c:v>
                </c:pt>
                <c:pt idx="1118">
                  <c:v>4898.68</c:v>
                </c:pt>
                <c:pt idx="1119">
                  <c:v>4901.05</c:v>
                </c:pt>
                <c:pt idx="1120">
                  <c:v>5032.0200000000004</c:v>
                </c:pt>
                <c:pt idx="1121">
                  <c:v>5113.21</c:v>
                </c:pt>
                <c:pt idx="1122">
                  <c:v>5133.28</c:v>
                </c:pt>
                <c:pt idx="1123">
                  <c:v>5143.29</c:v>
                </c:pt>
                <c:pt idx="1124">
                  <c:v>5155.32</c:v>
                </c:pt>
                <c:pt idx="1125">
                  <c:v>5162.7299999999996</c:v>
                </c:pt>
                <c:pt idx="1126">
                  <c:v>5166.18</c:v>
                </c:pt>
                <c:pt idx="1127">
                  <c:v>5181.34</c:v>
                </c:pt>
                <c:pt idx="1128">
                  <c:v>5174.58</c:v>
                </c:pt>
                <c:pt idx="1129">
                  <c:v>5198.29</c:v>
                </c:pt>
                <c:pt idx="1130">
                  <c:v>5202.54</c:v>
                </c:pt>
                <c:pt idx="1131">
                  <c:v>5227.1499999999996</c:v>
                </c:pt>
                <c:pt idx="1132">
                  <c:v>5228.88</c:v>
                </c:pt>
                <c:pt idx="1133">
                  <c:v>5259.26</c:v>
                </c:pt>
                <c:pt idx="1134">
                  <c:v>5263.35</c:v>
                </c:pt>
                <c:pt idx="1135">
                  <c:v>5298.37</c:v>
                </c:pt>
                <c:pt idx="1136">
                  <c:v>5319.65</c:v>
                </c:pt>
                <c:pt idx="1137">
                  <c:v>5355.12</c:v>
                </c:pt>
                <c:pt idx="1138">
                  <c:v>5384.06</c:v>
                </c:pt>
                <c:pt idx="1139">
                  <c:v>5416.06</c:v>
                </c:pt>
                <c:pt idx="1140">
                  <c:v>5443.86</c:v>
                </c:pt>
                <c:pt idx="1141">
                  <c:v>5460.78</c:v>
                </c:pt>
                <c:pt idx="1142">
                  <c:v>5479.73</c:v>
                </c:pt>
                <c:pt idx="1143">
                  <c:v>5481.65</c:v>
                </c:pt>
                <c:pt idx="1144">
                  <c:v>5492.84</c:v>
                </c:pt>
                <c:pt idx="1145">
                  <c:v>5462.38</c:v>
                </c:pt>
                <c:pt idx="1146">
                  <c:v>5425.36</c:v>
                </c:pt>
                <c:pt idx="1147">
                  <c:v>5358.49</c:v>
                </c:pt>
                <c:pt idx="1148">
                  <c:v>5319.46</c:v>
                </c:pt>
                <c:pt idx="1149">
                  <c:v>5264.2</c:v>
                </c:pt>
                <c:pt idx="1150">
                  <c:v>5236.4799999999996</c:v>
                </c:pt>
                <c:pt idx="1151">
                  <c:v>5200.46</c:v>
                </c:pt>
                <c:pt idx="1152">
                  <c:v>5190.17</c:v>
                </c:pt>
                <c:pt idx="1153">
                  <c:v>5170.67</c:v>
                </c:pt>
                <c:pt idx="1154">
                  <c:v>5169.4799999999996</c:v>
                </c:pt>
                <c:pt idx="1155">
                  <c:v>5160.5</c:v>
                </c:pt>
                <c:pt idx="1156">
                  <c:v>5155.5600000000004</c:v>
                </c:pt>
                <c:pt idx="1157">
                  <c:v>5158.25</c:v>
                </c:pt>
                <c:pt idx="1158">
                  <c:v>5150.8599999999997</c:v>
                </c:pt>
                <c:pt idx="1159">
                  <c:v>5159.7</c:v>
                </c:pt>
                <c:pt idx="1160">
                  <c:v>5152.13</c:v>
                </c:pt>
                <c:pt idx="1161">
                  <c:v>5165.26</c:v>
                </c:pt>
                <c:pt idx="1162">
                  <c:v>5157.21</c:v>
                </c:pt>
                <c:pt idx="1163">
                  <c:v>5173.37</c:v>
                </c:pt>
                <c:pt idx="1164">
                  <c:v>5156.4799999999996</c:v>
                </c:pt>
                <c:pt idx="1165">
                  <c:v>5168.1000000000004</c:v>
                </c:pt>
                <c:pt idx="1166">
                  <c:v>5168.57</c:v>
                </c:pt>
                <c:pt idx="1167">
                  <c:v>5179.42</c:v>
                </c:pt>
                <c:pt idx="1168">
                  <c:v>5173.32</c:v>
                </c:pt>
                <c:pt idx="1169">
                  <c:v>5177.74</c:v>
                </c:pt>
                <c:pt idx="1170">
                  <c:v>5178.25</c:v>
                </c:pt>
                <c:pt idx="1171">
                  <c:v>5180.79</c:v>
                </c:pt>
                <c:pt idx="1172">
                  <c:v>5184.67</c:v>
                </c:pt>
                <c:pt idx="1173">
                  <c:v>5180.2</c:v>
                </c:pt>
                <c:pt idx="1174">
                  <c:v>5189.8</c:v>
                </c:pt>
                <c:pt idx="1175">
                  <c:v>5179.7700000000004</c:v>
                </c:pt>
                <c:pt idx="1176">
                  <c:v>5190.46</c:v>
                </c:pt>
                <c:pt idx="1177">
                  <c:v>5181.1400000000003</c:v>
                </c:pt>
                <c:pt idx="1178">
                  <c:v>5190.8100000000004</c:v>
                </c:pt>
                <c:pt idx="1179">
                  <c:v>5172.4399999999996</c:v>
                </c:pt>
                <c:pt idx="1180">
                  <c:v>5191.57</c:v>
                </c:pt>
                <c:pt idx="1181">
                  <c:v>5182.37</c:v>
                </c:pt>
                <c:pt idx="1182">
                  <c:v>5190.8500000000004</c:v>
                </c:pt>
                <c:pt idx="1183">
                  <c:v>5188.2700000000004</c:v>
                </c:pt>
                <c:pt idx="1184">
                  <c:v>5241.1899999999996</c:v>
                </c:pt>
                <c:pt idx="1185">
                  <c:v>5271.6</c:v>
                </c:pt>
                <c:pt idx="1186">
                  <c:v>5270.79</c:v>
                </c:pt>
                <c:pt idx="1187">
                  <c:v>5246.52</c:v>
                </c:pt>
                <c:pt idx="1188">
                  <c:v>5277.17</c:v>
                </c:pt>
                <c:pt idx="1189">
                  <c:v>5279.7</c:v>
                </c:pt>
                <c:pt idx="1190">
                  <c:v>5249.34</c:v>
                </c:pt>
                <c:pt idx="1191">
                  <c:v>5243.78</c:v>
                </c:pt>
                <c:pt idx="1192">
                  <c:v>5207.29</c:v>
                </c:pt>
                <c:pt idx="1193">
                  <c:v>5187.79</c:v>
                </c:pt>
                <c:pt idx="1194">
                  <c:v>5141.59</c:v>
                </c:pt>
                <c:pt idx="1195">
                  <c:v>5157.01</c:v>
                </c:pt>
                <c:pt idx="1196">
                  <c:v>5144.0200000000004</c:v>
                </c:pt>
                <c:pt idx="1197">
                  <c:v>5150.59</c:v>
                </c:pt>
                <c:pt idx="1198">
                  <c:v>5147.78</c:v>
                </c:pt>
                <c:pt idx="1199">
                  <c:v>5158.59</c:v>
                </c:pt>
                <c:pt idx="1200">
                  <c:v>5146.5</c:v>
                </c:pt>
                <c:pt idx="1201">
                  <c:v>5113.5600000000004</c:v>
                </c:pt>
                <c:pt idx="1202">
                  <c:v>5157.96</c:v>
                </c:pt>
                <c:pt idx="1203">
                  <c:v>5483.97</c:v>
                </c:pt>
                <c:pt idx="1204">
                  <c:v>6232.6</c:v>
                </c:pt>
                <c:pt idx="1205">
                  <c:v>6590.14</c:v>
                </c:pt>
                <c:pt idx="1206">
                  <c:v>6131.94</c:v>
                </c:pt>
                <c:pt idx="1207">
                  <c:v>5138.97</c:v>
                </c:pt>
                <c:pt idx="1208">
                  <c:v>4957.83</c:v>
                </c:pt>
                <c:pt idx="1209">
                  <c:v>4890.59</c:v>
                </c:pt>
                <c:pt idx="1210">
                  <c:v>5011.3</c:v>
                </c:pt>
                <c:pt idx="1211">
                  <c:v>5112.1099999999997</c:v>
                </c:pt>
                <c:pt idx="1212">
                  <c:v>5167.47</c:v>
                </c:pt>
                <c:pt idx="1213">
                  <c:v>5162.6499999999996</c:v>
                </c:pt>
                <c:pt idx="1214">
                  <c:v>5183.37</c:v>
                </c:pt>
                <c:pt idx="1215">
                  <c:v>5182.58</c:v>
                </c:pt>
                <c:pt idx="1216">
                  <c:v>5193.6899999999996</c:v>
                </c:pt>
                <c:pt idx="1217">
                  <c:v>5190.42</c:v>
                </c:pt>
                <c:pt idx="1218">
                  <c:v>5193.29</c:v>
                </c:pt>
                <c:pt idx="1219">
                  <c:v>5205.87</c:v>
                </c:pt>
                <c:pt idx="1220">
                  <c:v>5213.45</c:v>
                </c:pt>
                <c:pt idx="1221">
                  <c:v>5221.68</c:v>
                </c:pt>
                <c:pt idx="1222">
                  <c:v>5226.58</c:v>
                </c:pt>
                <c:pt idx="1223">
                  <c:v>5247.6</c:v>
                </c:pt>
                <c:pt idx="1224">
                  <c:v>5256.6</c:v>
                </c:pt>
                <c:pt idx="1225">
                  <c:v>5288.2</c:v>
                </c:pt>
                <c:pt idx="1226">
                  <c:v>5299.54</c:v>
                </c:pt>
                <c:pt idx="1227">
                  <c:v>5333.49</c:v>
                </c:pt>
                <c:pt idx="1228">
                  <c:v>5354.04</c:v>
                </c:pt>
                <c:pt idx="1229">
                  <c:v>5400.25</c:v>
                </c:pt>
                <c:pt idx="1230">
                  <c:v>5425.35</c:v>
                </c:pt>
                <c:pt idx="1231">
                  <c:v>5458.2</c:v>
                </c:pt>
                <c:pt idx="1232">
                  <c:v>5478.74</c:v>
                </c:pt>
                <c:pt idx="1233">
                  <c:v>5499.13</c:v>
                </c:pt>
                <c:pt idx="1234">
                  <c:v>5502.36</c:v>
                </c:pt>
                <c:pt idx="1235">
                  <c:v>5499.49</c:v>
                </c:pt>
                <c:pt idx="1236">
                  <c:v>5473.52</c:v>
                </c:pt>
                <c:pt idx="1237">
                  <c:v>5422.58</c:v>
                </c:pt>
                <c:pt idx="1238">
                  <c:v>5362.9</c:v>
                </c:pt>
                <c:pt idx="1239">
                  <c:v>5302.11</c:v>
                </c:pt>
                <c:pt idx="1240">
                  <c:v>5263.73</c:v>
                </c:pt>
                <c:pt idx="1241">
                  <c:v>5220.22</c:v>
                </c:pt>
                <c:pt idx="1242">
                  <c:v>5204.78</c:v>
                </c:pt>
                <c:pt idx="1243">
                  <c:v>5175.6099999999997</c:v>
                </c:pt>
                <c:pt idx="1244">
                  <c:v>5176.03</c:v>
                </c:pt>
                <c:pt idx="1245">
                  <c:v>5159.17</c:v>
                </c:pt>
                <c:pt idx="1246">
                  <c:v>5165.0200000000004</c:v>
                </c:pt>
                <c:pt idx="1247">
                  <c:v>5156.62</c:v>
                </c:pt>
                <c:pt idx="1248">
                  <c:v>5162.3900000000003</c:v>
                </c:pt>
                <c:pt idx="1249">
                  <c:v>5156.6000000000004</c:v>
                </c:pt>
                <c:pt idx="1250">
                  <c:v>5157.3</c:v>
                </c:pt>
                <c:pt idx="1251">
                  <c:v>5158.9399999999996</c:v>
                </c:pt>
                <c:pt idx="1252">
                  <c:v>5156.38</c:v>
                </c:pt>
                <c:pt idx="1253">
                  <c:v>5163.1400000000003</c:v>
                </c:pt>
                <c:pt idx="1254">
                  <c:v>5160.24</c:v>
                </c:pt>
                <c:pt idx="1255">
                  <c:v>5170.46</c:v>
                </c:pt>
                <c:pt idx="1256">
                  <c:v>5167.47</c:v>
                </c:pt>
                <c:pt idx="1257">
                  <c:v>5183.96</c:v>
                </c:pt>
                <c:pt idx="1258">
                  <c:v>5179.12</c:v>
                </c:pt>
                <c:pt idx="1259">
                  <c:v>5184.68</c:v>
                </c:pt>
                <c:pt idx="1260">
                  <c:v>5177.21</c:v>
                </c:pt>
                <c:pt idx="1261">
                  <c:v>5194.24</c:v>
                </c:pt>
                <c:pt idx="1262">
                  <c:v>5189.32</c:v>
                </c:pt>
                <c:pt idx="1263">
                  <c:v>5198.66</c:v>
                </c:pt>
                <c:pt idx="1264">
                  <c:v>5186.29</c:v>
                </c:pt>
                <c:pt idx="1265">
                  <c:v>5193.78</c:v>
                </c:pt>
                <c:pt idx="1266">
                  <c:v>5195.59</c:v>
                </c:pt>
                <c:pt idx="1267">
                  <c:v>5191.4399999999996</c:v>
                </c:pt>
                <c:pt idx="1268">
                  <c:v>5188.88</c:v>
                </c:pt>
                <c:pt idx="1269">
                  <c:v>5180.04</c:v>
                </c:pt>
                <c:pt idx="1270">
                  <c:v>5190.92</c:v>
                </c:pt>
                <c:pt idx="1271">
                  <c:v>5182.51</c:v>
                </c:pt>
                <c:pt idx="1272">
                  <c:v>5193.05</c:v>
                </c:pt>
                <c:pt idx="1273">
                  <c:v>5181.09</c:v>
                </c:pt>
                <c:pt idx="1274">
                  <c:v>5186.0600000000004</c:v>
                </c:pt>
                <c:pt idx="1275">
                  <c:v>5171.33</c:v>
                </c:pt>
                <c:pt idx="1276">
                  <c:v>5185.1499999999996</c:v>
                </c:pt>
                <c:pt idx="1277">
                  <c:v>5175.68</c:v>
                </c:pt>
                <c:pt idx="1278">
                  <c:v>5186.96</c:v>
                </c:pt>
                <c:pt idx="1279">
                  <c:v>5202.5</c:v>
                </c:pt>
                <c:pt idx="1280">
                  <c:v>5256.64</c:v>
                </c:pt>
                <c:pt idx="1281">
                  <c:v>5262.51</c:v>
                </c:pt>
                <c:pt idx="1282">
                  <c:v>5237.05</c:v>
                </c:pt>
                <c:pt idx="1283">
                  <c:v>5251.01</c:v>
                </c:pt>
                <c:pt idx="1284">
                  <c:v>5259.13</c:v>
                </c:pt>
                <c:pt idx="1285">
                  <c:v>5241.2</c:v>
                </c:pt>
                <c:pt idx="1286">
                  <c:v>5230.42</c:v>
                </c:pt>
                <c:pt idx="1287">
                  <c:v>5216.74</c:v>
                </c:pt>
                <c:pt idx="1288">
                  <c:v>5197.05</c:v>
                </c:pt>
                <c:pt idx="1289">
                  <c:v>5157.49</c:v>
                </c:pt>
                <c:pt idx="1290">
                  <c:v>5137.25</c:v>
                </c:pt>
                <c:pt idx="1291">
                  <c:v>5152.3</c:v>
                </c:pt>
                <c:pt idx="1292">
                  <c:v>5141.58</c:v>
                </c:pt>
                <c:pt idx="1293">
                  <c:v>5153.03</c:v>
                </c:pt>
                <c:pt idx="1294">
                  <c:v>5144.34</c:v>
                </c:pt>
                <c:pt idx="1295">
                  <c:v>5158.87</c:v>
                </c:pt>
                <c:pt idx="1296">
                  <c:v>5130.78</c:v>
                </c:pt>
                <c:pt idx="1297">
                  <c:v>5109.1099999999997</c:v>
                </c:pt>
                <c:pt idx="1298">
                  <c:v>5269.81</c:v>
                </c:pt>
                <c:pt idx="1299">
                  <c:v>5855.74</c:v>
                </c:pt>
                <c:pt idx="1300">
                  <c:v>6421.88</c:v>
                </c:pt>
                <c:pt idx="1301">
                  <c:v>6451.11</c:v>
                </c:pt>
                <c:pt idx="1302">
                  <c:v>5538.76</c:v>
                </c:pt>
                <c:pt idx="1303">
                  <c:v>5013</c:v>
                </c:pt>
                <c:pt idx="1304">
                  <c:v>4926.68</c:v>
                </c:pt>
                <c:pt idx="1305">
                  <c:v>4920.59</c:v>
                </c:pt>
                <c:pt idx="1306">
                  <c:v>5066.2</c:v>
                </c:pt>
                <c:pt idx="1307">
                  <c:v>5151.03</c:v>
                </c:pt>
                <c:pt idx="1308">
                  <c:v>5182.1400000000003</c:v>
                </c:pt>
                <c:pt idx="1309">
                  <c:v>5178.76</c:v>
                </c:pt>
                <c:pt idx="1310">
                  <c:v>5197</c:v>
                </c:pt>
                <c:pt idx="1311">
                  <c:v>5196.21</c:v>
                </c:pt>
                <c:pt idx="1312">
                  <c:v>5212.8599999999997</c:v>
                </c:pt>
                <c:pt idx="1313">
                  <c:v>5213.71</c:v>
                </c:pt>
                <c:pt idx="1314">
                  <c:v>5220.9399999999996</c:v>
                </c:pt>
                <c:pt idx="1315">
                  <c:v>5227.6899999999996</c:v>
                </c:pt>
                <c:pt idx="1316">
                  <c:v>5233.8</c:v>
                </c:pt>
                <c:pt idx="1317">
                  <c:v>5251.36</c:v>
                </c:pt>
                <c:pt idx="1318">
                  <c:v>5262.87</c:v>
                </c:pt>
                <c:pt idx="1319">
                  <c:v>5285.8</c:v>
                </c:pt>
                <c:pt idx="1320">
                  <c:v>5291.22</c:v>
                </c:pt>
                <c:pt idx="1321">
                  <c:v>5317.54</c:v>
                </c:pt>
                <c:pt idx="1322">
                  <c:v>5335.06</c:v>
                </c:pt>
                <c:pt idx="1323">
                  <c:v>5378.1</c:v>
                </c:pt>
                <c:pt idx="1324">
                  <c:v>5394.14</c:v>
                </c:pt>
                <c:pt idx="1325">
                  <c:v>5438.96</c:v>
                </c:pt>
                <c:pt idx="1326">
                  <c:v>5460.61</c:v>
                </c:pt>
                <c:pt idx="1327">
                  <c:v>5492.04</c:v>
                </c:pt>
                <c:pt idx="1328">
                  <c:v>5496.7</c:v>
                </c:pt>
                <c:pt idx="1329">
                  <c:v>5522.65</c:v>
                </c:pt>
                <c:pt idx="1330">
                  <c:v>5516.69</c:v>
                </c:pt>
                <c:pt idx="1331">
                  <c:v>5503.7</c:v>
                </c:pt>
                <c:pt idx="1332">
                  <c:v>5467.58</c:v>
                </c:pt>
                <c:pt idx="1333">
                  <c:v>5414.94</c:v>
                </c:pt>
                <c:pt idx="1334">
                  <c:v>5364.94</c:v>
                </c:pt>
                <c:pt idx="1335">
                  <c:v>5302.83</c:v>
                </c:pt>
                <c:pt idx="1336">
                  <c:v>5266.81</c:v>
                </c:pt>
                <c:pt idx="1337">
                  <c:v>5215.8500000000004</c:v>
                </c:pt>
                <c:pt idx="1338">
                  <c:v>5204.4399999999996</c:v>
                </c:pt>
                <c:pt idx="1339">
                  <c:v>5174.5</c:v>
                </c:pt>
                <c:pt idx="1340">
                  <c:v>5173.4799999999996</c:v>
                </c:pt>
                <c:pt idx="1341">
                  <c:v>5161.05</c:v>
                </c:pt>
                <c:pt idx="1342">
                  <c:v>5168.1499999999996</c:v>
                </c:pt>
                <c:pt idx="1343">
                  <c:v>5157.4799999999996</c:v>
                </c:pt>
                <c:pt idx="1344">
                  <c:v>5168.04</c:v>
                </c:pt>
                <c:pt idx="1345">
                  <c:v>5159.38</c:v>
                </c:pt>
                <c:pt idx="1346">
                  <c:v>5172.2</c:v>
                </c:pt>
                <c:pt idx="1347">
                  <c:v>5173.46</c:v>
                </c:pt>
                <c:pt idx="1348">
                  <c:v>5174.76</c:v>
                </c:pt>
                <c:pt idx="1349">
                  <c:v>5177.9399999999996</c:v>
                </c:pt>
                <c:pt idx="1350">
                  <c:v>5176.34</c:v>
                </c:pt>
                <c:pt idx="1351">
                  <c:v>5186.7</c:v>
                </c:pt>
                <c:pt idx="1352">
                  <c:v>5182.21</c:v>
                </c:pt>
                <c:pt idx="1353">
                  <c:v>5195.5600000000004</c:v>
                </c:pt>
                <c:pt idx="1354">
                  <c:v>5184.04</c:v>
                </c:pt>
                <c:pt idx="1355">
                  <c:v>5202.1400000000003</c:v>
                </c:pt>
                <c:pt idx="1356">
                  <c:v>5187.42</c:v>
                </c:pt>
                <c:pt idx="1357">
                  <c:v>5201.0600000000004</c:v>
                </c:pt>
                <c:pt idx="1358">
                  <c:v>5193.21</c:v>
                </c:pt>
                <c:pt idx="1359">
                  <c:v>5201.4799999999996</c:v>
                </c:pt>
                <c:pt idx="1360">
                  <c:v>5194.58</c:v>
                </c:pt>
                <c:pt idx="1361">
                  <c:v>5198.6400000000003</c:v>
                </c:pt>
                <c:pt idx="1362">
                  <c:v>5191.9399999999996</c:v>
                </c:pt>
                <c:pt idx="1363">
                  <c:v>5194.6899999999996</c:v>
                </c:pt>
                <c:pt idx="1364">
                  <c:v>5189.8999999999996</c:v>
                </c:pt>
                <c:pt idx="1365">
                  <c:v>5185.92</c:v>
                </c:pt>
                <c:pt idx="1366">
                  <c:v>5189.83</c:v>
                </c:pt>
                <c:pt idx="1367">
                  <c:v>5183.59</c:v>
                </c:pt>
                <c:pt idx="1368">
                  <c:v>5188.25</c:v>
                </c:pt>
                <c:pt idx="1369">
                  <c:v>5177.29</c:v>
                </c:pt>
                <c:pt idx="1370">
                  <c:v>5182.91</c:v>
                </c:pt>
                <c:pt idx="1371">
                  <c:v>5173.3999999999996</c:v>
                </c:pt>
                <c:pt idx="1372">
                  <c:v>5186.24</c:v>
                </c:pt>
                <c:pt idx="1373">
                  <c:v>5177.47</c:v>
                </c:pt>
                <c:pt idx="1374">
                  <c:v>5181.6000000000004</c:v>
                </c:pt>
                <c:pt idx="1375">
                  <c:v>5173.22</c:v>
                </c:pt>
                <c:pt idx="1376">
                  <c:v>5210.97</c:v>
                </c:pt>
                <c:pt idx="1377">
                  <c:v>5252.42</c:v>
                </c:pt>
                <c:pt idx="1378">
                  <c:v>5262.84</c:v>
                </c:pt>
                <c:pt idx="1379">
                  <c:v>5236.8</c:v>
                </c:pt>
                <c:pt idx="1380">
                  <c:v>5252.8</c:v>
                </c:pt>
                <c:pt idx="1381">
                  <c:v>5269.3</c:v>
                </c:pt>
                <c:pt idx="1382">
                  <c:v>5237.58</c:v>
                </c:pt>
                <c:pt idx="1383">
                  <c:v>5238.38</c:v>
                </c:pt>
                <c:pt idx="1384">
                  <c:v>5210.04</c:v>
                </c:pt>
                <c:pt idx="1385">
                  <c:v>5205.78</c:v>
                </c:pt>
                <c:pt idx="1386">
                  <c:v>5146.84</c:v>
                </c:pt>
                <c:pt idx="1387">
                  <c:v>5151</c:v>
                </c:pt>
                <c:pt idx="1388">
                  <c:v>5138.0200000000004</c:v>
                </c:pt>
                <c:pt idx="1389">
                  <c:v>5148.03</c:v>
                </c:pt>
                <c:pt idx="1390">
                  <c:v>5140.34</c:v>
                </c:pt>
                <c:pt idx="1391">
                  <c:v>5155.55</c:v>
                </c:pt>
                <c:pt idx="1392">
                  <c:v>5146.1499999999996</c:v>
                </c:pt>
                <c:pt idx="1393">
                  <c:v>5130.1000000000004</c:v>
                </c:pt>
                <c:pt idx="1394">
                  <c:v>5100.68</c:v>
                </c:pt>
                <c:pt idx="1395">
                  <c:v>5277.74</c:v>
                </c:pt>
                <c:pt idx="1396">
                  <c:v>5884.52</c:v>
                </c:pt>
                <c:pt idx="1397">
                  <c:v>6420.74</c:v>
                </c:pt>
                <c:pt idx="1398">
                  <c:v>6400.78</c:v>
                </c:pt>
                <c:pt idx="1399">
                  <c:v>5448.37</c:v>
                </c:pt>
                <c:pt idx="1400">
                  <c:v>5016.92</c:v>
                </c:pt>
                <c:pt idx="1401">
                  <c:v>4898.8599999999997</c:v>
                </c:pt>
                <c:pt idx="1402">
                  <c:v>4922.63</c:v>
                </c:pt>
                <c:pt idx="1403">
                  <c:v>5052.1400000000003</c:v>
                </c:pt>
                <c:pt idx="1404">
                  <c:v>5158.3999999999996</c:v>
                </c:pt>
                <c:pt idx="1405">
                  <c:v>5171.8599999999997</c:v>
                </c:pt>
                <c:pt idx="1406">
                  <c:v>5188.03</c:v>
                </c:pt>
                <c:pt idx="1407">
                  <c:v>5184.43</c:v>
                </c:pt>
                <c:pt idx="1408">
                  <c:v>5201.5</c:v>
                </c:pt>
                <c:pt idx="1409">
                  <c:v>5198.29</c:v>
                </c:pt>
                <c:pt idx="1410">
                  <c:v>5211.66</c:v>
                </c:pt>
                <c:pt idx="1411">
                  <c:v>5219.46</c:v>
                </c:pt>
                <c:pt idx="1412">
                  <c:v>5230.79</c:v>
                </c:pt>
                <c:pt idx="1413">
                  <c:v>5237.04</c:v>
                </c:pt>
                <c:pt idx="1414">
                  <c:v>5246.76</c:v>
                </c:pt>
                <c:pt idx="1415">
                  <c:v>5260.6</c:v>
                </c:pt>
                <c:pt idx="1416">
                  <c:v>5268.83</c:v>
                </c:pt>
                <c:pt idx="1417">
                  <c:v>5296.2</c:v>
                </c:pt>
                <c:pt idx="1418">
                  <c:v>5311.36</c:v>
                </c:pt>
                <c:pt idx="1419">
                  <c:v>5347.48</c:v>
                </c:pt>
                <c:pt idx="1420">
                  <c:v>5364.62</c:v>
                </c:pt>
                <c:pt idx="1421">
                  <c:v>5404.67</c:v>
                </c:pt>
                <c:pt idx="1422">
                  <c:v>5431.79</c:v>
                </c:pt>
                <c:pt idx="1423">
                  <c:v>5469.46</c:v>
                </c:pt>
                <c:pt idx="1424">
                  <c:v>5482.5</c:v>
                </c:pt>
                <c:pt idx="1425">
                  <c:v>5498.85</c:v>
                </c:pt>
                <c:pt idx="1426">
                  <c:v>5512.08</c:v>
                </c:pt>
                <c:pt idx="1427">
                  <c:v>5518.55</c:v>
                </c:pt>
                <c:pt idx="1428">
                  <c:v>5505.45</c:v>
                </c:pt>
                <c:pt idx="1429">
                  <c:v>5471.5</c:v>
                </c:pt>
                <c:pt idx="1430">
                  <c:v>5423.81</c:v>
                </c:pt>
                <c:pt idx="1431">
                  <c:v>5365.51</c:v>
                </c:pt>
                <c:pt idx="1432">
                  <c:v>5319.75</c:v>
                </c:pt>
                <c:pt idx="1433">
                  <c:v>5268.19</c:v>
                </c:pt>
                <c:pt idx="1434">
                  <c:v>5244.44</c:v>
                </c:pt>
                <c:pt idx="1435">
                  <c:v>5208.7700000000004</c:v>
                </c:pt>
                <c:pt idx="1436">
                  <c:v>5206.4799999999996</c:v>
                </c:pt>
                <c:pt idx="1437">
                  <c:v>5184.92</c:v>
                </c:pt>
                <c:pt idx="1438">
                  <c:v>5192.05</c:v>
                </c:pt>
                <c:pt idx="1439">
                  <c:v>5181.67</c:v>
                </c:pt>
                <c:pt idx="1440">
                  <c:v>5182.84</c:v>
                </c:pt>
                <c:pt idx="1441">
                  <c:v>5171.82</c:v>
                </c:pt>
                <c:pt idx="1442">
                  <c:v>5180.13</c:v>
                </c:pt>
                <c:pt idx="1443">
                  <c:v>5180.3599999999997</c:v>
                </c:pt>
                <c:pt idx="1444">
                  <c:v>5187.55</c:v>
                </c:pt>
                <c:pt idx="1445">
                  <c:v>5188.78</c:v>
                </c:pt>
                <c:pt idx="1446">
                  <c:v>5186.6000000000004</c:v>
                </c:pt>
                <c:pt idx="1447">
                  <c:v>5198.9799999999996</c:v>
                </c:pt>
                <c:pt idx="1448">
                  <c:v>5192.96</c:v>
                </c:pt>
                <c:pt idx="1449">
                  <c:v>5202.59</c:v>
                </c:pt>
                <c:pt idx="1450">
                  <c:v>5194.32</c:v>
                </c:pt>
                <c:pt idx="1451">
                  <c:v>5211.13</c:v>
                </c:pt>
                <c:pt idx="1452">
                  <c:v>5199.3999999999996</c:v>
                </c:pt>
                <c:pt idx="1453">
                  <c:v>5211.9799999999996</c:v>
                </c:pt>
                <c:pt idx="1454">
                  <c:v>5200.43</c:v>
                </c:pt>
                <c:pt idx="1455">
                  <c:v>5207.46</c:v>
                </c:pt>
                <c:pt idx="1456">
                  <c:v>5194.84</c:v>
                </c:pt>
                <c:pt idx="1457">
                  <c:v>5201.17</c:v>
                </c:pt>
                <c:pt idx="1458">
                  <c:v>5203.96</c:v>
                </c:pt>
                <c:pt idx="1459">
                  <c:v>5208.76</c:v>
                </c:pt>
                <c:pt idx="1460">
                  <c:v>5200.5600000000004</c:v>
                </c:pt>
                <c:pt idx="1461">
                  <c:v>5202.2700000000004</c:v>
                </c:pt>
                <c:pt idx="1462">
                  <c:v>5206.01</c:v>
                </c:pt>
                <c:pt idx="1463">
                  <c:v>5197.21</c:v>
                </c:pt>
                <c:pt idx="1464">
                  <c:v>5201.53</c:v>
                </c:pt>
                <c:pt idx="1465">
                  <c:v>5193.01</c:v>
                </c:pt>
                <c:pt idx="1466">
                  <c:v>5200.16</c:v>
                </c:pt>
                <c:pt idx="1467">
                  <c:v>5186.26</c:v>
                </c:pt>
                <c:pt idx="1468">
                  <c:v>5199.58</c:v>
                </c:pt>
                <c:pt idx="1469">
                  <c:v>5185.72</c:v>
                </c:pt>
                <c:pt idx="1470">
                  <c:v>5201.68</c:v>
                </c:pt>
                <c:pt idx="1471">
                  <c:v>5212.32</c:v>
                </c:pt>
                <c:pt idx="1472">
                  <c:v>5271.83</c:v>
                </c:pt>
                <c:pt idx="1473">
                  <c:v>5276.89</c:v>
                </c:pt>
                <c:pt idx="1474">
                  <c:v>5254.82</c:v>
                </c:pt>
                <c:pt idx="1475">
                  <c:v>5254.69</c:v>
                </c:pt>
                <c:pt idx="1476">
                  <c:v>5277.67</c:v>
                </c:pt>
                <c:pt idx="1477">
                  <c:v>5259.48</c:v>
                </c:pt>
                <c:pt idx="1478">
                  <c:v>5246.52</c:v>
                </c:pt>
                <c:pt idx="1479">
                  <c:v>5224.1499999999996</c:v>
                </c:pt>
                <c:pt idx="1480">
                  <c:v>5208.3</c:v>
                </c:pt>
                <c:pt idx="1481">
                  <c:v>5168.1899999999996</c:v>
                </c:pt>
                <c:pt idx="1482">
                  <c:v>5150.24</c:v>
                </c:pt>
                <c:pt idx="1483">
                  <c:v>5160.9799999999996</c:v>
                </c:pt>
                <c:pt idx="1484">
                  <c:v>5151.13</c:v>
                </c:pt>
                <c:pt idx="1485">
                  <c:v>5165.3100000000004</c:v>
                </c:pt>
                <c:pt idx="1486">
                  <c:v>5164.3500000000004</c:v>
                </c:pt>
                <c:pt idx="1487">
                  <c:v>5174.54</c:v>
                </c:pt>
                <c:pt idx="1488">
                  <c:v>5146.24</c:v>
                </c:pt>
                <c:pt idx="1489">
                  <c:v>5126.46</c:v>
                </c:pt>
                <c:pt idx="1490">
                  <c:v>5281.51</c:v>
                </c:pt>
                <c:pt idx="1491">
                  <c:v>5848.53</c:v>
                </c:pt>
                <c:pt idx="1492">
                  <c:v>6393.32</c:v>
                </c:pt>
                <c:pt idx="1493">
                  <c:v>6417.67</c:v>
                </c:pt>
                <c:pt idx="1494">
                  <c:v>5492.06</c:v>
                </c:pt>
                <c:pt idx="1495">
                  <c:v>5014.8999999999996</c:v>
                </c:pt>
                <c:pt idx="1496">
                  <c:v>4928.83</c:v>
                </c:pt>
                <c:pt idx="1497">
                  <c:v>4931.63</c:v>
                </c:pt>
                <c:pt idx="1498">
                  <c:v>5079.87</c:v>
                </c:pt>
                <c:pt idx="1499">
                  <c:v>5160.2700000000004</c:v>
                </c:pt>
                <c:pt idx="1500">
                  <c:v>5195.41</c:v>
                </c:pt>
                <c:pt idx="1501">
                  <c:v>5195.26</c:v>
                </c:pt>
                <c:pt idx="1502">
                  <c:v>5213.71</c:v>
                </c:pt>
                <c:pt idx="1503">
                  <c:v>5210.63</c:v>
                </c:pt>
                <c:pt idx="1504">
                  <c:v>5226.6000000000004</c:v>
                </c:pt>
                <c:pt idx="1505">
                  <c:v>5226.0600000000004</c:v>
                </c:pt>
                <c:pt idx="1506">
                  <c:v>5240.93</c:v>
                </c:pt>
                <c:pt idx="1507">
                  <c:v>5244.2</c:v>
                </c:pt>
                <c:pt idx="1508">
                  <c:v>5258.59</c:v>
                </c:pt>
                <c:pt idx="1509">
                  <c:v>5270.72</c:v>
                </c:pt>
                <c:pt idx="1510">
                  <c:v>5281.96</c:v>
                </c:pt>
                <c:pt idx="1511">
                  <c:v>5304.46</c:v>
                </c:pt>
                <c:pt idx="1512">
                  <c:v>5316.33</c:v>
                </c:pt>
                <c:pt idx="1513">
                  <c:v>5346.08</c:v>
                </c:pt>
                <c:pt idx="1514">
                  <c:v>5360.15</c:v>
                </c:pt>
                <c:pt idx="1515">
                  <c:v>5399.9</c:v>
                </c:pt>
                <c:pt idx="1516">
                  <c:v>5419.17</c:v>
                </c:pt>
                <c:pt idx="1517">
                  <c:v>5463.1</c:v>
                </c:pt>
                <c:pt idx="1518">
                  <c:v>5478.56</c:v>
                </c:pt>
                <c:pt idx="1519">
                  <c:v>5507.5</c:v>
                </c:pt>
                <c:pt idx="1520">
                  <c:v>5513.22</c:v>
                </c:pt>
                <c:pt idx="1521">
                  <c:v>5528.72</c:v>
                </c:pt>
                <c:pt idx="1522">
                  <c:v>5525.09</c:v>
                </c:pt>
                <c:pt idx="1523">
                  <c:v>5523.19</c:v>
                </c:pt>
                <c:pt idx="1524">
                  <c:v>5493.88</c:v>
                </c:pt>
                <c:pt idx="1525">
                  <c:v>5451.59</c:v>
                </c:pt>
                <c:pt idx="1526">
                  <c:v>5400.72</c:v>
                </c:pt>
                <c:pt idx="1527">
                  <c:v>5349.47</c:v>
                </c:pt>
                <c:pt idx="1528">
                  <c:v>5312.84</c:v>
                </c:pt>
                <c:pt idx="1529">
                  <c:v>5274.46</c:v>
                </c:pt>
                <c:pt idx="1530">
                  <c:v>5264.83</c:v>
                </c:pt>
                <c:pt idx="1531">
                  <c:v>5241.38</c:v>
                </c:pt>
                <c:pt idx="1532">
                  <c:v>5244.9</c:v>
                </c:pt>
                <c:pt idx="1533">
                  <c:v>5226.7299999999996</c:v>
                </c:pt>
                <c:pt idx="1534">
                  <c:v>5237.53</c:v>
                </c:pt>
                <c:pt idx="1535">
                  <c:v>5227.58</c:v>
                </c:pt>
                <c:pt idx="1536">
                  <c:v>5236.29</c:v>
                </c:pt>
                <c:pt idx="1537">
                  <c:v>5230.84</c:v>
                </c:pt>
                <c:pt idx="1538">
                  <c:v>5243.82</c:v>
                </c:pt>
                <c:pt idx="1539">
                  <c:v>5237.63</c:v>
                </c:pt>
                <c:pt idx="1540">
                  <c:v>5246.84</c:v>
                </c:pt>
                <c:pt idx="1541">
                  <c:v>5250.85</c:v>
                </c:pt>
                <c:pt idx="1542">
                  <c:v>5252.59</c:v>
                </c:pt>
                <c:pt idx="1543">
                  <c:v>5258.13</c:v>
                </c:pt>
                <c:pt idx="1544">
                  <c:v>5259.69</c:v>
                </c:pt>
                <c:pt idx="1545">
                  <c:v>5274.91</c:v>
                </c:pt>
                <c:pt idx="1546">
                  <c:v>5263.12</c:v>
                </c:pt>
                <c:pt idx="1547">
                  <c:v>5279.65</c:v>
                </c:pt>
                <c:pt idx="1548">
                  <c:v>5274.18</c:v>
                </c:pt>
                <c:pt idx="1549">
                  <c:v>5286.65</c:v>
                </c:pt>
                <c:pt idx="1550">
                  <c:v>5275.27</c:v>
                </c:pt>
                <c:pt idx="1551">
                  <c:v>5286.82</c:v>
                </c:pt>
                <c:pt idx="1552">
                  <c:v>5273.43</c:v>
                </c:pt>
                <c:pt idx="1553">
                  <c:v>5284.7</c:v>
                </c:pt>
                <c:pt idx="1554">
                  <c:v>5281.04</c:v>
                </c:pt>
                <c:pt idx="1555">
                  <c:v>5283.63</c:v>
                </c:pt>
                <c:pt idx="1556">
                  <c:v>5273.78</c:v>
                </c:pt>
                <c:pt idx="1557">
                  <c:v>5271.37</c:v>
                </c:pt>
                <c:pt idx="1558">
                  <c:v>5270.04</c:v>
                </c:pt>
                <c:pt idx="1559">
                  <c:v>5271.32</c:v>
                </c:pt>
                <c:pt idx="1560">
                  <c:v>5279.1</c:v>
                </c:pt>
                <c:pt idx="1561">
                  <c:v>5270.74</c:v>
                </c:pt>
                <c:pt idx="1562">
                  <c:v>5281.58</c:v>
                </c:pt>
                <c:pt idx="1563">
                  <c:v>5283.07</c:v>
                </c:pt>
                <c:pt idx="1564">
                  <c:v>5320.19</c:v>
                </c:pt>
                <c:pt idx="1565">
                  <c:v>5353.62</c:v>
                </c:pt>
                <c:pt idx="1566">
                  <c:v>5379.17</c:v>
                </c:pt>
                <c:pt idx="1567">
                  <c:v>5332.85</c:v>
                </c:pt>
                <c:pt idx="1568">
                  <c:v>5359.74</c:v>
                </c:pt>
                <c:pt idx="1569">
                  <c:v>5371.08</c:v>
                </c:pt>
                <c:pt idx="1570">
                  <c:v>5362.19</c:v>
                </c:pt>
                <c:pt idx="1571">
                  <c:v>5351.97</c:v>
                </c:pt>
                <c:pt idx="1572">
                  <c:v>5329.09</c:v>
                </c:pt>
                <c:pt idx="1573">
                  <c:v>5315.68</c:v>
                </c:pt>
                <c:pt idx="1574">
                  <c:v>5262.21</c:v>
                </c:pt>
                <c:pt idx="1575">
                  <c:v>5267.29</c:v>
                </c:pt>
                <c:pt idx="1576">
                  <c:v>5266.84</c:v>
                </c:pt>
                <c:pt idx="1577">
                  <c:v>5277.2</c:v>
                </c:pt>
                <c:pt idx="1578">
                  <c:v>5272.82</c:v>
                </c:pt>
                <c:pt idx="1579">
                  <c:v>5280.79</c:v>
                </c:pt>
                <c:pt idx="1580">
                  <c:v>5263.25</c:v>
                </c:pt>
                <c:pt idx="1581">
                  <c:v>5249.12</c:v>
                </c:pt>
                <c:pt idx="1582">
                  <c:v>5229.0600000000004</c:v>
                </c:pt>
                <c:pt idx="1583">
                  <c:v>5456.77</c:v>
                </c:pt>
                <c:pt idx="1584">
                  <c:v>6080.25</c:v>
                </c:pt>
                <c:pt idx="1585">
                  <c:v>6566.28</c:v>
                </c:pt>
                <c:pt idx="1586">
                  <c:v>6412.91</c:v>
                </c:pt>
                <c:pt idx="1587">
                  <c:v>5461.89</c:v>
                </c:pt>
                <c:pt idx="1588">
                  <c:v>5146.9399999999996</c:v>
                </c:pt>
                <c:pt idx="1589">
                  <c:v>5038.43</c:v>
                </c:pt>
                <c:pt idx="1590">
                  <c:v>5087.01</c:v>
                </c:pt>
                <c:pt idx="1591">
                  <c:v>5220.37</c:v>
                </c:pt>
                <c:pt idx="1592">
                  <c:v>5309.52</c:v>
                </c:pt>
                <c:pt idx="1593">
                  <c:v>5320.25</c:v>
                </c:pt>
                <c:pt idx="1594">
                  <c:v>5347.5</c:v>
                </c:pt>
                <c:pt idx="1595">
                  <c:v>5342.35</c:v>
                </c:pt>
                <c:pt idx="1596">
                  <c:v>5371.15</c:v>
                </c:pt>
                <c:pt idx="1597">
                  <c:v>5367.86</c:v>
                </c:pt>
                <c:pt idx="1598">
                  <c:v>5387.43</c:v>
                </c:pt>
                <c:pt idx="1599">
                  <c:v>5385.21</c:v>
                </c:pt>
                <c:pt idx="1600">
                  <c:v>5404.89</c:v>
                </c:pt>
                <c:pt idx="1601">
                  <c:v>5410.58</c:v>
                </c:pt>
                <c:pt idx="1602">
                  <c:v>5430.01</c:v>
                </c:pt>
                <c:pt idx="1603">
                  <c:v>5447.66</c:v>
                </c:pt>
                <c:pt idx="1604">
                  <c:v>5478.03</c:v>
                </c:pt>
                <c:pt idx="1605">
                  <c:v>5494.64</c:v>
                </c:pt>
                <c:pt idx="1606">
                  <c:v>5515.13</c:v>
                </c:pt>
                <c:pt idx="1607">
                  <c:v>5549.91</c:v>
                </c:pt>
                <c:pt idx="1608">
                  <c:v>5567.05</c:v>
                </c:pt>
                <c:pt idx="1609">
                  <c:v>5607.93</c:v>
                </c:pt>
                <c:pt idx="1610">
                  <c:v>5631.63</c:v>
                </c:pt>
                <c:pt idx="1611">
                  <c:v>5677.02</c:v>
                </c:pt>
                <c:pt idx="1612">
                  <c:v>5687.8</c:v>
                </c:pt>
                <c:pt idx="1613">
                  <c:v>5715.92</c:v>
                </c:pt>
                <c:pt idx="1614">
                  <c:v>5711.53</c:v>
                </c:pt>
                <c:pt idx="1615">
                  <c:v>5726.16</c:v>
                </c:pt>
                <c:pt idx="1616">
                  <c:v>5704.92</c:v>
                </c:pt>
                <c:pt idx="1617">
                  <c:v>5690.81</c:v>
                </c:pt>
                <c:pt idx="1618">
                  <c:v>5632.8</c:v>
                </c:pt>
                <c:pt idx="1619">
                  <c:v>5592.89</c:v>
                </c:pt>
                <c:pt idx="1620">
                  <c:v>5544.18</c:v>
                </c:pt>
                <c:pt idx="1621">
                  <c:v>5503.9</c:v>
                </c:pt>
                <c:pt idx="1622">
                  <c:v>5486.04</c:v>
                </c:pt>
                <c:pt idx="1623">
                  <c:v>5451.53</c:v>
                </c:pt>
                <c:pt idx="1624">
                  <c:v>5449.8</c:v>
                </c:pt>
                <c:pt idx="1625">
                  <c:v>5437.66</c:v>
                </c:pt>
                <c:pt idx="1626">
                  <c:v>5444.7</c:v>
                </c:pt>
                <c:pt idx="1627">
                  <c:v>5430.81</c:v>
                </c:pt>
                <c:pt idx="1628">
                  <c:v>5444.93</c:v>
                </c:pt>
                <c:pt idx="1629">
                  <c:v>5434.75</c:v>
                </c:pt>
                <c:pt idx="1630">
                  <c:v>5454.52</c:v>
                </c:pt>
                <c:pt idx="1631">
                  <c:v>5434.65</c:v>
                </c:pt>
                <c:pt idx="1632">
                  <c:v>5455.16</c:v>
                </c:pt>
                <c:pt idx="1633">
                  <c:v>5449.96</c:v>
                </c:pt>
                <c:pt idx="1634">
                  <c:v>5466.16</c:v>
                </c:pt>
                <c:pt idx="1635">
                  <c:v>5460.49</c:v>
                </c:pt>
                <c:pt idx="1636">
                  <c:v>5472.28</c:v>
                </c:pt>
                <c:pt idx="1637">
                  <c:v>5466.35</c:v>
                </c:pt>
                <c:pt idx="1638">
                  <c:v>5462.08</c:v>
                </c:pt>
                <c:pt idx="1639">
                  <c:v>5472.51</c:v>
                </c:pt>
                <c:pt idx="1640">
                  <c:v>5473.91</c:v>
                </c:pt>
                <c:pt idx="1641">
                  <c:v>5473.91</c:v>
                </c:pt>
                <c:pt idx="1642">
                  <c:v>5478.35</c:v>
                </c:pt>
                <c:pt idx="1643">
                  <c:v>5474.85</c:v>
                </c:pt>
                <c:pt idx="1644">
                  <c:v>5454.53</c:v>
                </c:pt>
                <c:pt idx="1645">
                  <c:v>5466.15</c:v>
                </c:pt>
                <c:pt idx="1646">
                  <c:v>5456.01</c:v>
                </c:pt>
                <c:pt idx="1647">
                  <c:v>5466.75</c:v>
                </c:pt>
                <c:pt idx="1648">
                  <c:v>5452.29</c:v>
                </c:pt>
                <c:pt idx="1649">
                  <c:v>5461.72</c:v>
                </c:pt>
                <c:pt idx="1650">
                  <c:v>5449.35</c:v>
                </c:pt>
                <c:pt idx="1651">
                  <c:v>5445.64</c:v>
                </c:pt>
                <c:pt idx="1652">
                  <c:v>5446.4</c:v>
                </c:pt>
                <c:pt idx="1653">
                  <c:v>5459.16</c:v>
                </c:pt>
                <c:pt idx="1654">
                  <c:v>5484.78</c:v>
                </c:pt>
                <c:pt idx="1655">
                  <c:v>5514.36</c:v>
                </c:pt>
                <c:pt idx="1656">
                  <c:v>5523.67</c:v>
                </c:pt>
                <c:pt idx="1657">
                  <c:v>5474.85</c:v>
                </c:pt>
                <c:pt idx="1658">
                  <c:v>5519.51</c:v>
                </c:pt>
                <c:pt idx="1659">
                  <c:v>5514.36</c:v>
                </c:pt>
                <c:pt idx="1660">
                  <c:v>5498.47</c:v>
                </c:pt>
                <c:pt idx="1661">
                  <c:v>5478.38</c:v>
                </c:pt>
                <c:pt idx="1662">
                  <c:v>5463.66</c:v>
                </c:pt>
                <c:pt idx="1663">
                  <c:v>5420.71</c:v>
                </c:pt>
                <c:pt idx="1664">
                  <c:v>5386.56</c:v>
                </c:pt>
                <c:pt idx="1665">
                  <c:v>5380.1</c:v>
                </c:pt>
                <c:pt idx="1666">
                  <c:v>5385.82</c:v>
                </c:pt>
                <c:pt idx="1667">
                  <c:v>5373.66</c:v>
                </c:pt>
                <c:pt idx="1668">
                  <c:v>5375.38</c:v>
                </c:pt>
                <c:pt idx="1669">
                  <c:v>5372.44</c:v>
                </c:pt>
                <c:pt idx="1670">
                  <c:v>5378.7</c:v>
                </c:pt>
                <c:pt idx="1671">
                  <c:v>5355.24</c:v>
                </c:pt>
                <c:pt idx="1672">
                  <c:v>5386.29</c:v>
                </c:pt>
                <c:pt idx="1673">
                  <c:v>5678.01</c:v>
                </c:pt>
                <c:pt idx="1674">
                  <c:v>6326.75</c:v>
                </c:pt>
                <c:pt idx="1675">
                  <c:v>6703.38</c:v>
                </c:pt>
                <c:pt idx="1676">
                  <c:v>6277.12</c:v>
                </c:pt>
                <c:pt idx="1677">
                  <c:v>5390.74</c:v>
                </c:pt>
                <c:pt idx="1678">
                  <c:v>5188.8</c:v>
                </c:pt>
                <c:pt idx="1679">
                  <c:v>5098.24</c:v>
                </c:pt>
                <c:pt idx="1680">
                  <c:v>5179.88</c:v>
                </c:pt>
                <c:pt idx="1681">
                  <c:v>5326.67</c:v>
                </c:pt>
                <c:pt idx="1682">
                  <c:v>5388.64</c:v>
                </c:pt>
                <c:pt idx="1683">
                  <c:v>5417.05</c:v>
                </c:pt>
                <c:pt idx="1684">
                  <c:v>5417.75</c:v>
                </c:pt>
                <c:pt idx="1685">
                  <c:v>5417.51</c:v>
                </c:pt>
                <c:pt idx="1686">
                  <c:v>5431.15</c:v>
                </c:pt>
                <c:pt idx="1687">
                  <c:v>5445.41</c:v>
                </c:pt>
                <c:pt idx="1688">
                  <c:v>5459.1</c:v>
                </c:pt>
                <c:pt idx="1689">
                  <c:v>5450.48</c:v>
                </c:pt>
                <c:pt idx="1690">
                  <c:v>5471.99</c:v>
                </c:pt>
                <c:pt idx="1691">
                  <c:v>5471.87</c:v>
                </c:pt>
                <c:pt idx="1692">
                  <c:v>5502.07</c:v>
                </c:pt>
                <c:pt idx="1693">
                  <c:v>5497.37</c:v>
                </c:pt>
                <c:pt idx="1694">
                  <c:v>5537.36</c:v>
                </c:pt>
                <c:pt idx="1695">
                  <c:v>5551.31</c:v>
                </c:pt>
                <c:pt idx="1696">
                  <c:v>5589.51</c:v>
                </c:pt>
                <c:pt idx="1697">
                  <c:v>5601.09</c:v>
                </c:pt>
                <c:pt idx="1698">
                  <c:v>5650.33</c:v>
                </c:pt>
                <c:pt idx="1699">
                  <c:v>5663.14</c:v>
                </c:pt>
                <c:pt idx="1700">
                  <c:v>5695.77</c:v>
                </c:pt>
                <c:pt idx="1701">
                  <c:v>5721.55</c:v>
                </c:pt>
                <c:pt idx="1702">
                  <c:v>5747.58</c:v>
                </c:pt>
                <c:pt idx="1703">
                  <c:v>5764.77</c:v>
                </c:pt>
                <c:pt idx="1704">
                  <c:v>5759.53</c:v>
                </c:pt>
                <c:pt idx="1705">
                  <c:v>5768.85</c:v>
                </c:pt>
                <c:pt idx="1706">
                  <c:v>5748.33</c:v>
                </c:pt>
                <c:pt idx="1707">
                  <c:v>5723.83</c:v>
                </c:pt>
                <c:pt idx="1708">
                  <c:v>5666.13</c:v>
                </c:pt>
                <c:pt idx="1709">
                  <c:v>5641.16</c:v>
                </c:pt>
                <c:pt idx="1710">
                  <c:v>5590.15</c:v>
                </c:pt>
                <c:pt idx="1711">
                  <c:v>5573.77</c:v>
                </c:pt>
                <c:pt idx="1712">
                  <c:v>5533.14</c:v>
                </c:pt>
                <c:pt idx="1713">
                  <c:v>5536.71</c:v>
                </c:pt>
                <c:pt idx="1714">
                  <c:v>5518.24</c:v>
                </c:pt>
                <c:pt idx="1715">
                  <c:v>5525.63</c:v>
                </c:pt>
                <c:pt idx="1716">
                  <c:v>5527.23</c:v>
                </c:pt>
                <c:pt idx="1717">
                  <c:v>5524.89</c:v>
                </c:pt>
                <c:pt idx="1718">
                  <c:v>5523.19</c:v>
                </c:pt>
                <c:pt idx="1719">
                  <c:v>5552.52</c:v>
                </c:pt>
                <c:pt idx="1720">
                  <c:v>5564.96</c:v>
                </c:pt>
                <c:pt idx="1721">
                  <c:v>5565.34</c:v>
                </c:pt>
                <c:pt idx="1722">
                  <c:v>5596.17</c:v>
                </c:pt>
                <c:pt idx="1723">
                  <c:v>5608.13</c:v>
                </c:pt>
                <c:pt idx="1724">
                  <c:v>5636.89</c:v>
                </c:pt>
                <c:pt idx="1725">
                  <c:v>5611.78</c:v>
                </c:pt>
                <c:pt idx="1726">
                  <c:v>5637.57</c:v>
                </c:pt>
                <c:pt idx="1727">
                  <c:v>5640.18</c:v>
                </c:pt>
                <c:pt idx="1728">
                  <c:v>5681.55</c:v>
                </c:pt>
                <c:pt idx="1729">
                  <c:v>5683.92</c:v>
                </c:pt>
                <c:pt idx="1730">
                  <c:v>5699.16</c:v>
                </c:pt>
                <c:pt idx="1731">
                  <c:v>5708.43</c:v>
                </c:pt>
                <c:pt idx="1732">
                  <c:v>5715.37</c:v>
                </c:pt>
                <c:pt idx="1733">
                  <c:v>5717.37</c:v>
                </c:pt>
                <c:pt idx="1734">
                  <c:v>5735.17</c:v>
                </c:pt>
                <c:pt idx="1735">
                  <c:v>5746.84</c:v>
                </c:pt>
                <c:pt idx="1736">
                  <c:v>5763.73</c:v>
                </c:pt>
                <c:pt idx="1737">
                  <c:v>5774.42</c:v>
                </c:pt>
                <c:pt idx="1738">
                  <c:v>5784.54</c:v>
                </c:pt>
                <c:pt idx="1739">
                  <c:v>5810.67</c:v>
                </c:pt>
                <c:pt idx="1740">
                  <c:v>5805.55</c:v>
                </c:pt>
                <c:pt idx="1741">
                  <c:v>5838.88</c:v>
                </c:pt>
                <c:pt idx="1742">
                  <c:v>5845.65</c:v>
                </c:pt>
                <c:pt idx="1743">
                  <c:v>5925.35</c:v>
                </c:pt>
                <c:pt idx="1744">
                  <c:v>5938.33</c:v>
                </c:pt>
                <c:pt idx="1745">
                  <c:v>5981.38</c:v>
                </c:pt>
                <c:pt idx="1746">
                  <c:v>5938.11</c:v>
                </c:pt>
                <c:pt idx="1747">
                  <c:v>6005.79</c:v>
                </c:pt>
                <c:pt idx="1748">
                  <c:v>5997.88</c:v>
                </c:pt>
                <c:pt idx="1749">
                  <c:v>5989.87</c:v>
                </c:pt>
                <c:pt idx="1750">
                  <c:v>6009.06</c:v>
                </c:pt>
                <c:pt idx="1751">
                  <c:v>5990.43</c:v>
                </c:pt>
                <c:pt idx="1752">
                  <c:v>5988.27</c:v>
                </c:pt>
                <c:pt idx="1753">
                  <c:v>5954.08</c:v>
                </c:pt>
                <c:pt idx="1754">
                  <c:v>5965.89</c:v>
                </c:pt>
                <c:pt idx="1755">
                  <c:v>5952.42</c:v>
                </c:pt>
                <c:pt idx="1756">
                  <c:v>6008.99</c:v>
                </c:pt>
                <c:pt idx="1757">
                  <c:v>5988.63</c:v>
                </c:pt>
                <c:pt idx="1758">
                  <c:v>6024.39</c:v>
                </c:pt>
                <c:pt idx="1759">
                  <c:v>6024.42</c:v>
                </c:pt>
                <c:pt idx="1760">
                  <c:v>6022.42</c:v>
                </c:pt>
                <c:pt idx="1761">
                  <c:v>6085.26</c:v>
                </c:pt>
                <c:pt idx="1762">
                  <c:v>6443.59</c:v>
                </c:pt>
                <c:pt idx="1763">
                  <c:v>7068.55</c:v>
                </c:pt>
                <c:pt idx="1764">
                  <c:v>7376.99</c:v>
                </c:pt>
                <c:pt idx="1765">
                  <c:v>6842.86</c:v>
                </c:pt>
                <c:pt idx="1766">
                  <c:v>6077.39</c:v>
                </c:pt>
                <c:pt idx="1767">
                  <c:v>5976.38</c:v>
                </c:pt>
                <c:pt idx="1768">
                  <c:v>5864.04</c:v>
                </c:pt>
                <c:pt idx="1769">
                  <c:v>5972.85</c:v>
                </c:pt>
                <c:pt idx="1770">
                  <c:v>6094.15</c:v>
                </c:pt>
                <c:pt idx="1771">
                  <c:v>6193.19</c:v>
                </c:pt>
                <c:pt idx="1772">
                  <c:v>6174.48</c:v>
                </c:pt>
                <c:pt idx="1773">
                  <c:v>6217.57</c:v>
                </c:pt>
                <c:pt idx="1774">
                  <c:v>6215.12</c:v>
                </c:pt>
                <c:pt idx="1775">
                  <c:v>6255.31</c:v>
                </c:pt>
                <c:pt idx="1776">
                  <c:v>6241.51</c:v>
                </c:pt>
                <c:pt idx="1777">
                  <c:v>6267.85</c:v>
                </c:pt>
                <c:pt idx="1778">
                  <c:v>6259.07</c:v>
                </c:pt>
                <c:pt idx="1779">
                  <c:v>6291.72</c:v>
                </c:pt>
                <c:pt idx="1780">
                  <c:v>6291.14</c:v>
                </c:pt>
                <c:pt idx="1781">
                  <c:v>6316.18</c:v>
                </c:pt>
                <c:pt idx="1782">
                  <c:v>6334.54</c:v>
                </c:pt>
                <c:pt idx="1783">
                  <c:v>6347.13</c:v>
                </c:pt>
                <c:pt idx="1784">
                  <c:v>6364.92</c:v>
                </c:pt>
                <c:pt idx="1785">
                  <c:v>6371.57</c:v>
                </c:pt>
                <c:pt idx="1786">
                  <c:v>6410.43</c:v>
                </c:pt>
                <c:pt idx="1787">
                  <c:v>6418.3</c:v>
                </c:pt>
                <c:pt idx="1788">
                  <c:v>6441.83</c:v>
                </c:pt>
                <c:pt idx="1789">
                  <c:v>6450.7</c:v>
                </c:pt>
                <c:pt idx="1790">
                  <c:v>6476.72</c:v>
                </c:pt>
                <c:pt idx="1791">
                  <c:v>6456.54</c:v>
                </c:pt>
                <c:pt idx="1792">
                  <c:v>6469.35</c:v>
                </c:pt>
                <c:pt idx="1793">
                  <c:v>6434.56</c:v>
                </c:pt>
                <c:pt idx="1794">
                  <c:v>6454.3</c:v>
                </c:pt>
                <c:pt idx="1795">
                  <c:v>6396.04</c:v>
                </c:pt>
                <c:pt idx="1796">
                  <c:v>6343.81</c:v>
                </c:pt>
                <c:pt idx="1797">
                  <c:v>6285.09</c:v>
                </c:pt>
                <c:pt idx="1798">
                  <c:v>6211.47</c:v>
                </c:pt>
                <c:pt idx="1799">
                  <c:v>6157.25</c:v>
                </c:pt>
                <c:pt idx="1800">
                  <c:v>6111.56</c:v>
                </c:pt>
                <c:pt idx="1801">
                  <c:v>6075.32</c:v>
                </c:pt>
                <c:pt idx="1802">
                  <c:v>6032.17</c:v>
                </c:pt>
                <c:pt idx="1803">
                  <c:v>6017.6</c:v>
                </c:pt>
                <c:pt idx="1804">
                  <c:v>5960.12</c:v>
                </c:pt>
                <c:pt idx="1805">
                  <c:v>5971.52</c:v>
                </c:pt>
                <c:pt idx="1806">
                  <c:v>5927.69</c:v>
                </c:pt>
                <c:pt idx="1807">
                  <c:v>5920.45</c:v>
                </c:pt>
                <c:pt idx="1808">
                  <c:v>5883.85</c:v>
                </c:pt>
                <c:pt idx="1809">
                  <c:v>5892.35</c:v>
                </c:pt>
                <c:pt idx="1810">
                  <c:v>5849.65</c:v>
                </c:pt>
                <c:pt idx="1811">
                  <c:v>5844.9</c:v>
                </c:pt>
                <c:pt idx="1812">
                  <c:v>5817.85</c:v>
                </c:pt>
                <c:pt idx="1813">
                  <c:v>5801.38</c:v>
                </c:pt>
                <c:pt idx="1814">
                  <c:v>5781.56</c:v>
                </c:pt>
                <c:pt idx="1815">
                  <c:v>5757.76</c:v>
                </c:pt>
                <c:pt idx="1816">
                  <c:v>5748.55</c:v>
                </c:pt>
                <c:pt idx="1817">
                  <c:v>5711.66</c:v>
                </c:pt>
                <c:pt idx="1818">
                  <c:v>5719.73</c:v>
                </c:pt>
              </c:numCache>
            </c:numRef>
          </c:yVal>
          <c:smooth val="1"/>
          <c:extLst>
            <c:ext xmlns:c16="http://schemas.microsoft.com/office/drawing/2014/chart" uri="{C3380CC4-5D6E-409C-BE32-E72D297353CC}">
              <c16:uniqueId val="{00000000-2000-446E-862F-73CFF2E82A4A}"/>
            </c:ext>
          </c:extLst>
        </c:ser>
        <c:dLbls>
          <c:showLegendKey val="0"/>
          <c:showVal val="0"/>
          <c:showCatName val="0"/>
          <c:showSerName val="0"/>
          <c:showPercent val="0"/>
          <c:showBubbleSize val="0"/>
        </c:dLbls>
        <c:axId val="448234336"/>
        <c:axId val="448236296"/>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1</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1</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1</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1</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1</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1</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1</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1</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1</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1</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c:ext xmlns:c16="http://schemas.microsoft.com/office/drawing/2014/chart" uri="{C3380CC4-5D6E-409C-BE32-E72D297353CC}">
              <c16:uniqueId val="{00000001-2000-446E-862F-73CFF2E82A4A}"/>
            </c:ext>
          </c:extLst>
        </c:ser>
        <c:dLbls>
          <c:showLegendKey val="0"/>
          <c:showVal val="0"/>
          <c:showCatName val="0"/>
          <c:showSerName val="0"/>
          <c:showPercent val="0"/>
          <c:showBubbleSize val="0"/>
        </c:dLbls>
        <c:axId val="448233944"/>
        <c:axId val="448237080"/>
      </c:scatterChart>
      <c:valAx>
        <c:axId val="448234336"/>
        <c:scaling>
          <c:orientation val="minMax"/>
          <c:max val="11"/>
          <c:min val="3"/>
        </c:scaling>
        <c:delete val="1"/>
        <c:axPos val="b"/>
        <c:numFmt formatCode="General" sourceLinked="1"/>
        <c:majorTickMark val="none"/>
        <c:minorTickMark val="none"/>
        <c:tickLblPos val="nextTo"/>
        <c:crossAx val="448236296"/>
        <c:crossesAt val="-1000000"/>
        <c:crossBetween val="midCat"/>
      </c:valAx>
      <c:valAx>
        <c:axId val="448236296"/>
        <c:scaling>
          <c:orientation val="minMax"/>
          <c:max val="7000"/>
          <c:min val="50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448234336"/>
        <c:crosses val="autoZero"/>
        <c:crossBetween val="midCat"/>
      </c:valAx>
      <c:valAx>
        <c:axId val="448237080"/>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448233944"/>
        <c:crosses val="max"/>
        <c:crossBetween val="midCat"/>
      </c:valAx>
      <c:valAx>
        <c:axId val="448233944"/>
        <c:scaling>
          <c:orientation val="minMax"/>
        </c:scaling>
        <c:delete val="1"/>
        <c:axPos val="b"/>
        <c:numFmt formatCode="General" sourceLinked="1"/>
        <c:majorTickMark val="out"/>
        <c:minorTickMark val="none"/>
        <c:tickLblPos val="nextTo"/>
        <c:crossAx val="4482370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5A0B7-BC23-45B4-8115-8F0618EBD7E6}" type="datetimeFigureOut">
              <a:rPr kumimoji="1" lang="ja-JP" altLang="en-US" smtClean="0"/>
              <a:t>2021/8/21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5C167-4369-417A-9ED5-92BBAEDC1C27}" type="slidenum">
              <a:rPr kumimoji="1" lang="ja-JP" altLang="en-US" smtClean="0"/>
              <a:t>‹#›</a:t>
            </a:fld>
            <a:endParaRPr kumimoji="1" lang="ja-JP" altLang="en-US"/>
          </a:p>
        </p:txBody>
      </p:sp>
    </p:spTree>
    <p:extLst>
      <p:ext uri="{BB962C8B-B14F-4D97-AF65-F5344CB8AC3E}">
        <p14:creationId xmlns:p14="http://schemas.microsoft.com/office/powerpoint/2010/main" val="11396760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a:t>
            </a:fld>
            <a:endParaRPr kumimoji="1" lang="ja-JP" altLang="en-US"/>
          </a:p>
        </p:txBody>
      </p:sp>
    </p:spTree>
    <p:extLst>
      <p:ext uri="{BB962C8B-B14F-4D97-AF65-F5344CB8AC3E}">
        <p14:creationId xmlns:p14="http://schemas.microsoft.com/office/powerpoint/2010/main" val="2560884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analysis of heartbeat discrimination.</a:t>
            </a:r>
          </a:p>
          <a:p>
            <a:r>
              <a:rPr kumimoji="1" lang="en-US" altLang="ja-JP" dirty="0"/>
              <a:t>This is also same as </a:t>
            </a:r>
            <a:r>
              <a:rPr kumimoji="1" lang="en-US" altLang="ja-JP" dirty="0" err="1"/>
              <a:t>sasaoka</a:t>
            </a:r>
            <a:r>
              <a:rPr kumimoji="1" lang="en-US" altLang="ja-JP" dirty="0"/>
              <a:t>-sensei and </a:t>
            </a:r>
            <a:r>
              <a:rPr kumimoji="1" lang="en-US" altLang="ja-JP" dirty="0" err="1"/>
              <a:t>hirose</a:t>
            </a:r>
            <a:r>
              <a:rPr kumimoji="1" lang="en-US" altLang="ja-JP" dirty="0"/>
              <a:t>-san.</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17</a:t>
            </a:fld>
            <a:endParaRPr kumimoji="1" lang="ja-JP" altLang="en-US"/>
          </a:p>
        </p:txBody>
      </p:sp>
    </p:spTree>
    <p:extLst>
      <p:ext uri="{BB962C8B-B14F-4D97-AF65-F5344CB8AC3E}">
        <p14:creationId xmlns:p14="http://schemas.microsoft.com/office/powerpoint/2010/main" val="162260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18</a:t>
            </a:fld>
            <a:endParaRPr kumimoji="1" lang="ja-JP" altLang="en-US"/>
          </a:p>
        </p:txBody>
      </p:sp>
    </p:spTree>
    <p:extLst>
      <p:ext uri="{BB962C8B-B14F-4D97-AF65-F5344CB8AC3E}">
        <p14:creationId xmlns:p14="http://schemas.microsoft.com/office/powerpoint/2010/main" val="3282264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19</a:t>
            </a:fld>
            <a:endParaRPr kumimoji="1" lang="ja-JP" altLang="en-US"/>
          </a:p>
        </p:txBody>
      </p:sp>
    </p:spTree>
    <p:extLst>
      <p:ext uri="{BB962C8B-B14F-4D97-AF65-F5344CB8AC3E}">
        <p14:creationId xmlns:p14="http://schemas.microsoft.com/office/powerpoint/2010/main" val="1755843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The idea that ​​using one's own body to recognize other emotion has been discussed for a long time.</a:t>
            </a:r>
          </a:p>
          <a:p>
            <a:r>
              <a:rPr kumimoji="1" lang="en-US" altLang="ja-JP" dirty="0"/>
              <a:t>This idea is called embodied simulation theory and is thought to be related to empathy.</a:t>
            </a:r>
          </a:p>
          <a:p>
            <a:r>
              <a:rPr kumimoji="1" lang="en-US" altLang="ja-JP" dirty="0"/>
              <a:t>Recently, the interoception is thought to be related to this idea.</a:t>
            </a:r>
          </a:p>
          <a:p>
            <a:endParaRPr kumimoji="1" lang="en-US" altLang="ja-JP" dirty="0"/>
          </a:p>
          <a:p>
            <a:r>
              <a:rPr kumimoji="1" lang="en-US" altLang="ja-JP" dirty="0"/>
              <a:t>This figure shows the recognition of the other emotion from facial expressions</a:t>
            </a:r>
          </a:p>
          <a:p>
            <a:r>
              <a:rPr kumimoji="1" lang="en-US" altLang="ja-JP" dirty="0"/>
              <a:t>This is self and this is other individual.</a:t>
            </a:r>
          </a:p>
          <a:p>
            <a:r>
              <a:rPr kumimoji="1" lang="en-US" altLang="ja-JP" dirty="0"/>
              <a:t>When observing the emotions of others, that information is input from the exteroceptive sensation.</a:t>
            </a:r>
          </a:p>
          <a:p>
            <a:r>
              <a:rPr kumimoji="1" lang="en-US" altLang="ja-JP" dirty="0"/>
              <a:t>Then, the information is processed in the brain, for example insula, and the prediction signal of the body state is changed.</a:t>
            </a:r>
          </a:p>
          <a:p>
            <a:r>
              <a:rPr kumimoji="1" lang="en-US" altLang="ja-JP" dirty="0"/>
              <a:t>It is thought that this predictive signal of interoceptive sensation also generates emotions at the same time, and this helps to feel the emotions of others.</a:t>
            </a:r>
          </a:p>
          <a:p>
            <a:endParaRPr kumimoji="1" lang="en-US" altLang="ja-JP" dirty="0"/>
          </a:p>
          <a:p>
            <a:r>
              <a:rPr kumimoji="1" lang="en-US" altLang="ja-JP" dirty="0"/>
              <a:t>If the interoceptive accuracy is poor, an appropriate prediction signal cannot be created, and there will be problems in understanding the emotions of others.</a:t>
            </a:r>
          </a:p>
          <a:p>
            <a:endParaRPr kumimoji="1" lang="en-US" altLang="ja-JP" dirty="0"/>
          </a:p>
          <a:p>
            <a:r>
              <a:rPr kumimoji="1" lang="en-US" altLang="ja-JP" dirty="0"/>
              <a:t>If the interoceptive sensitivity is accurate, it is thought that the loop of the prediction and the interoception can became stable quickly. Then, emotion estimation become accurate.</a:t>
            </a:r>
          </a:p>
          <a:p>
            <a:r>
              <a:rPr kumimoji="1" lang="en-US" altLang="ja-JP" dirty="0"/>
              <a:t>As a result, people with a good interoceptive sensitivity may be good at estimating the emotion of others.</a:t>
            </a:r>
          </a:p>
          <a:p>
            <a:endParaRPr kumimoji="1" lang="en-US" altLang="ja-JP" dirty="0"/>
          </a:p>
          <a:p>
            <a:endParaRPr kumimoji="1" lang="en-US" altLang="ja-JP" dirty="0"/>
          </a:p>
          <a:p>
            <a:r>
              <a:rPr kumimoji="1" lang="ja-JP" altLang="en-US" dirty="0"/>
              <a:t>他者の表情から感情を認識する際に，自身の体を使っているという考え方は古くからあります。</a:t>
            </a:r>
            <a:endParaRPr kumimoji="1" lang="en-US" altLang="ja-JP" dirty="0"/>
          </a:p>
          <a:p>
            <a:r>
              <a:rPr kumimoji="1" lang="ja-JP" altLang="en-US" dirty="0"/>
              <a:t>最近では内受容感覚とその予測が感情にかかわるという理論とも結びついて，これらの理論が考えられるようになってきました。</a:t>
            </a:r>
            <a:endParaRPr kumimoji="1" lang="en-US" altLang="ja-JP" dirty="0"/>
          </a:p>
          <a:p>
            <a:endParaRPr kumimoji="1" lang="en-US" altLang="ja-JP" dirty="0"/>
          </a:p>
          <a:p>
            <a:r>
              <a:rPr kumimoji="1" lang="ja-JP" altLang="en-US" dirty="0"/>
              <a:t>この図は他者感情の理解を模式的に示したものです。</a:t>
            </a:r>
            <a:endParaRPr kumimoji="1" lang="en-US" altLang="ja-JP" dirty="0"/>
          </a:p>
          <a:p>
            <a:r>
              <a:rPr kumimoji="1" lang="ja-JP" altLang="en-US" dirty="0"/>
              <a:t>こちらが自分でこちらが他人です。</a:t>
            </a:r>
            <a:endParaRPr kumimoji="1" lang="en-US" altLang="ja-JP" dirty="0"/>
          </a:p>
          <a:p>
            <a:r>
              <a:rPr kumimoji="1" lang="ja-JP" altLang="en-US" dirty="0"/>
              <a:t>他人の感情を観察すると，外受容感覚からその情報が入力されます。</a:t>
            </a:r>
            <a:endParaRPr kumimoji="1" lang="en-US" altLang="ja-JP" dirty="0"/>
          </a:p>
          <a:p>
            <a:r>
              <a:rPr kumimoji="1" lang="ja-JP" altLang="en-US" dirty="0"/>
              <a:t>そしてそれらは島を主とする脳内で処理され，身体状態の予測信号が変更されます。</a:t>
            </a:r>
            <a:endParaRPr kumimoji="1" lang="en-US" altLang="ja-JP" dirty="0"/>
          </a:p>
          <a:p>
            <a:r>
              <a:rPr kumimoji="1" lang="ja-JP" altLang="en-US" dirty="0"/>
              <a:t>この内受容感覚の予測信号は同時に感情も生成し，他者と同じ感情を感じることを助けるという風に考えられています。</a:t>
            </a:r>
            <a:endParaRPr kumimoji="1" lang="en-US" altLang="ja-JP" dirty="0"/>
          </a:p>
          <a:p>
            <a:endParaRPr kumimoji="1" lang="en-US" altLang="ja-JP" dirty="0"/>
          </a:p>
          <a:p>
            <a:r>
              <a:rPr kumimoji="1" lang="ja-JP" altLang="en-US" dirty="0"/>
              <a:t>このとき，内受容感覚が正確だと，内受容感覚の予測が正確に出されると考えられます。</a:t>
            </a:r>
            <a:endParaRPr kumimoji="1" lang="en-US" altLang="ja-JP" dirty="0"/>
          </a:p>
          <a:p>
            <a:r>
              <a:rPr kumimoji="1" lang="ja-JP" altLang="en-US" dirty="0"/>
              <a:t>また，内受容感覚が正確だとこのループが安定し，予測も早く安定すると考えられます。</a:t>
            </a:r>
            <a:endParaRPr kumimoji="1" lang="en-US" altLang="ja-JP" dirty="0"/>
          </a:p>
          <a:p>
            <a:r>
              <a:rPr kumimoji="1" lang="ja-JP" altLang="en-US" dirty="0"/>
              <a:t>結果として，内受容感覚に優れる人は他者感情推定に優れると考えられています。</a:t>
            </a:r>
            <a:endParaRPr kumimoji="1" lang="en-US" altLang="ja-JP" dirty="0"/>
          </a:p>
          <a:p>
            <a:endParaRPr kumimoji="1" lang="en-US" altLang="ja-JP" dirty="0"/>
          </a:p>
          <a:p>
            <a:r>
              <a:rPr kumimoji="1" lang="ja-JP" altLang="en-US" dirty="0"/>
              <a:t>こうした自身の体を使った他者感情の推定メカニズムは共感として知られています。</a:t>
            </a:r>
            <a:endParaRPr kumimoji="1" lang="en-US" altLang="ja-JP" dirty="0"/>
          </a:p>
          <a:p>
            <a:r>
              <a:rPr kumimoji="1" lang="ja-JP" altLang="en-US" dirty="0"/>
              <a:t>有名なものでは</a:t>
            </a:r>
            <a:r>
              <a:rPr kumimoji="1" lang="en-US" altLang="ja-JP" dirty="0"/>
              <a:t>embodied simulation theory</a:t>
            </a:r>
            <a:r>
              <a:rPr kumimoji="1" lang="ja-JP" altLang="en-US" dirty="0"/>
              <a:t>として提案されています。</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3</a:t>
            </a:fld>
            <a:endParaRPr kumimoji="1" lang="ja-JP" altLang="en-US"/>
          </a:p>
        </p:txBody>
      </p:sp>
    </p:spTree>
    <p:extLst>
      <p:ext uri="{BB962C8B-B14F-4D97-AF65-F5344CB8AC3E}">
        <p14:creationId xmlns:p14="http://schemas.microsoft.com/office/powerpoint/2010/main" val="278927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present, several hypotheses have been proposed regarding the prediction of internal receptive sensation and the relationship between them and emotions, but the theory precedes them and has not been sufficiently verified empirically.</a:t>
            </a:r>
          </a:p>
          <a:p>
            <a:endParaRPr kumimoji="1" lang="en-US" altLang="ja-JP" dirty="0"/>
          </a:p>
          <a:p>
            <a:r>
              <a:rPr kumimoji="1" lang="en-US" altLang="ja-JP" dirty="0"/>
              <a:t>Therefore, the goal of the research is to clarify the function of the predictive signal of the interoception.</a:t>
            </a:r>
          </a:p>
          <a:p>
            <a:endParaRPr kumimoji="1" lang="en-US" altLang="ja-JP" dirty="0"/>
          </a:p>
          <a:p>
            <a:endParaRPr kumimoji="1" lang="en-US" altLang="ja-JP" dirty="0"/>
          </a:p>
          <a:p>
            <a:r>
              <a:rPr kumimoji="1" lang="ja-JP" altLang="en-US" dirty="0"/>
              <a:t>現在では，内受容感覚の予測について，またそれと感情の関係についていくつかの仮説が提唱されていますが，理論が先行しており経験的に十分に検証されていません。</a:t>
            </a:r>
            <a:endParaRPr kumimoji="1" lang="en-US" altLang="ja-JP" dirty="0"/>
          </a:p>
          <a:p>
            <a:endParaRPr kumimoji="1" lang="en-US" altLang="ja-JP" dirty="0"/>
          </a:p>
          <a:p>
            <a:r>
              <a:rPr kumimoji="1" lang="ja-JP" altLang="en-US" dirty="0"/>
              <a:t>そこで，内受容感覚の予測信号の働きを明らかにすることが研究の目標になります。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5</a:t>
            </a:fld>
            <a:endParaRPr kumimoji="1" lang="ja-JP" altLang="en-US"/>
          </a:p>
        </p:txBody>
      </p:sp>
    </p:spTree>
    <p:extLst>
      <p:ext uri="{BB962C8B-B14F-4D97-AF65-F5344CB8AC3E}">
        <p14:creationId xmlns:p14="http://schemas.microsoft.com/office/powerpoint/2010/main" val="1767822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a task overview.</a:t>
            </a:r>
          </a:p>
          <a:p>
            <a:endParaRPr kumimoji="1" lang="en-US" altLang="ja-JP" dirty="0"/>
          </a:p>
          <a:p>
            <a:r>
              <a:rPr kumimoji="1" lang="en-US" altLang="ja-JP" dirty="0"/>
              <a:t>We performed two main types of tasks.</a:t>
            </a:r>
          </a:p>
          <a:p>
            <a:r>
              <a:rPr kumimoji="1" lang="en-US" altLang="ja-JP" dirty="0"/>
              <a:t>Imagery task and momentum task.</a:t>
            </a:r>
          </a:p>
          <a:p>
            <a:r>
              <a:rPr kumimoji="1" lang="en-US" altLang="ja-JP" dirty="0"/>
              <a:t>First, participants observe a video with changing facial expressions.</a:t>
            </a:r>
          </a:p>
          <a:p>
            <a:r>
              <a:rPr kumimoji="1" lang="en-US" altLang="ja-JP" dirty="0"/>
              <a:t>In this example, the expression changes from expressionless to smiling.</a:t>
            </a:r>
          </a:p>
          <a:p>
            <a:r>
              <a:rPr kumimoji="1" lang="en-US" altLang="ja-JP" dirty="0"/>
              <a:t>Then, the expression disappears on the way and a blank is inserted.</a:t>
            </a:r>
          </a:p>
          <a:p>
            <a:r>
              <a:rPr kumimoji="1" lang="en-US" altLang="ja-JP" dirty="0"/>
              <a:t>Then, in the imagery task, participants are asked to imagine the continuation of this facial expression change.</a:t>
            </a:r>
          </a:p>
          <a:p>
            <a:r>
              <a:rPr kumimoji="1" lang="en-US" altLang="ja-JP" dirty="0"/>
              <a:t>I think that imagining the continuation of this facial expression change is related to the prediction of emotions and the prediction of internal receptive sensations.</a:t>
            </a:r>
          </a:p>
          <a:p>
            <a:endParaRPr kumimoji="1" lang="en-US" altLang="ja-JP" dirty="0"/>
          </a:p>
          <a:p>
            <a:r>
              <a:rPr kumimoji="1" lang="en-US" altLang="ja-JP" dirty="0"/>
              <a:t>Next, in the momentum task, ask participants to remember their facial expressions just before they disappeared.</a:t>
            </a:r>
          </a:p>
          <a:p>
            <a:r>
              <a:rPr kumimoji="1" lang="en-US" altLang="ja-JP" dirty="0"/>
              <a:t>Here, I would like to investigate the relationship between emotional memory and internal receptive sensory sensitivity.</a:t>
            </a:r>
          </a:p>
          <a:p>
            <a:endParaRPr kumimoji="1" lang="en-US" altLang="ja-JP" dirty="0"/>
          </a:p>
          <a:p>
            <a:endParaRPr kumimoji="1" lang="en-US" altLang="ja-JP" dirty="0"/>
          </a:p>
          <a:p>
            <a:r>
              <a:rPr kumimoji="1" lang="ja-JP" altLang="en-US" dirty="0"/>
              <a:t>これは</a:t>
            </a:r>
            <a:r>
              <a:rPr kumimoji="1" lang="en-US" altLang="ja-JP" dirty="0"/>
              <a:t>task overview</a:t>
            </a:r>
            <a:r>
              <a:rPr kumimoji="1" lang="ja-JP" altLang="en-US" dirty="0"/>
              <a:t>です。</a:t>
            </a:r>
            <a:endParaRPr kumimoji="1" lang="en-US" altLang="ja-JP" dirty="0"/>
          </a:p>
          <a:p>
            <a:endParaRPr kumimoji="1" lang="en-US" altLang="ja-JP" dirty="0"/>
          </a:p>
          <a:p>
            <a:r>
              <a:rPr kumimoji="1" lang="ja-JP" altLang="en-US" dirty="0"/>
              <a:t>大きく</a:t>
            </a:r>
            <a:r>
              <a:rPr kumimoji="1" lang="en-US" altLang="ja-JP" dirty="0"/>
              <a:t>2</a:t>
            </a:r>
            <a:r>
              <a:rPr kumimoji="1" lang="ja-JP" altLang="en-US" dirty="0"/>
              <a:t>種類の課題を行いました。</a:t>
            </a:r>
            <a:endParaRPr kumimoji="1" lang="en-US" altLang="ja-JP" dirty="0"/>
          </a:p>
          <a:p>
            <a:r>
              <a:rPr kumimoji="1" lang="en-US" altLang="ja-JP" dirty="0"/>
              <a:t>Imagery task</a:t>
            </a:r>
            <a:r>
              <a:rPr kumimoji="1" lang="ja-JP" altLang="en-US" dirty="0"/>
              <a:t>と</a:t>
            </a:r>
            <a:r>
              <a:rPr kumimoji="1" lang="en-US" altLang="ja-JP" dirty="0"/>
              <a:t>momentum task</a:t>
            </a:r>
            <a:r>
              <a:rPr kumimoji="1" lang="ja-JP" altLang="en-US" dirty="0"/>
              <a:t>です。</a:t>
            </a:r>
            <a:endParaRPr kumimoji="1" lang="en-US" altLang="ja-JP" dirty="0"/>
          </a:p>
          <a:p>
            <a:r>
              <a:rPr kumimoji="1" lang="ja-JP" altLang="en-US" dirty="0"/>
              <a:t>まず，参加者は表情の変化する動画を観察します。</a:t>
            </a:r>
            <a:endParaRPr kumimoji="1" lang="en-US" altLang="ja-JP" dirty="0"/>
          </a:p>
          <a:p>
            <a:r>
              <a:rPr kumimoji="1" lang="ja-JP" altLang="en-US" dirty="0"/>
              <a:t>この例では，無表情から笑顔に表情が変化しています。</a:t>
            </a:r>
            <a:endParaRPr kumimoji="1" lang="en-US" altLang="ja-JP" dirty="0"/>
          </a:p>
          <a:p>
            <a:r>
              <a:rPr kumimoji="1" lang="ja-JP" altLang="en-US" dirty="0"/>
              <a:t>そして，途中で表情が消え，</a:t>
            </a:r>
            <a:r>
              <a:rPr kumimoji="1" lang="en-US" altLang="ja-JP" dirty="0"/>
              <a:t>blank</a:t>
            </a:r>
            <a:r>
              <a:rPr kumimoji="1" lang="ja-JP" altLang="en-US" dirty="0"/>
              <a:t>を挟みます。</a:t>
            </a:r>
            <a:endParaRPr kumimoji="1" lang="en-US" altLang="ja-JP" dirty="0"/>
          </a:p>
          <a:p>
            <a:r>
              <a:rPr kumimoji="1" lang="ja-JP" altLang="en-US" dirty="0"/>
              <a:t>そのあと，</a:t>
            </a:r>
            <a:r>
              <a:rPr kumimoji="1" lang="en-US" altLang="ja-JP" dirty="0"/>
              <a:t>imagery task</a:t>
            </a:r>
            <a:r>
              <a:rPr kumimoji="1" lang="ja-JP" altLang="en-US" dirty="0"/>
              <a:t>では，参加者はこの表情変化の続きを想像してもらいます。</a:t>
            </a:r>
            <a:endParaRPr kumimoji="1" lang="en-US" altLang="ja-JP" dirty="0"/>
          </a:p>
          <a:p>
            <a:r>
              <a:rPr kumimoji="1" lang="ja-JP" altLang="en-US" dirty="0"/>
              <a:t>この表情変化の続きを想像することが，感情の予測，そして内受容感覚の予測と関連するのではないかと考えています。</a:t>
            </a:r>
            <a:endParaRPr kumimoji="1" lang="en-US" altLang="ja-JP" dirty="0"/>
          </a:p>
          <a:p>
            <a:endParaRPr kumimoji="1" lang="en-US" altLang="ja-JP" dirty="0"/>
          </a:p>
          <a:p>
            <a:r>
              <a:rPr kumimoji="1" lang="ja-JP" altLang="en-US" dirty="0"/>
              <a:t>次に，</a:t>
            </a:r>
            <a:r>
              <a:rPr kumimoji="1" lang="en-US" altLang="ja-JP" dirty="0"/>
              <a:t>momentum task</a:t>
            </a:r>
            <a:r>
              <a:rPr kumimoji="1" lang="ja-JP" altLang="en-US" dirty="0"/>
              <a:t>では，参加者には消える直前の表情を覚えておいてもらいます。</a:t>
            </a:r>
            <a:endParaRPr kumimoji="1" lang="en-US" altLang="ja-JP" dirty="0"/>
          </a:p>
          <a:p>
            <a:r>
              <a:rPr kumimoji="1" lang="ja-JP" altLang="en-US" dirty="0"/>
              <a:t>こちらでは，感情の記憶と内受容感覚感度の関係を調べようと思っています。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8</a:t>
            </a:fld>
            <a:endParaRPr kumimoji="1" lang="ja-JP" altLang="en-US"/>
          </a:p>
        </p:txBody>
      </p:sp>
    </p:spTree>
    <p:extLst>
      <p:ext uri="{BB962C8B-B14F-4D97-AF65-F5344CB8AC3E}">
        <p14:creationId xmlns:p14="http://schemas.microsoft.com/office/powerpoint/2010/main" val="2576941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9</a:t>
            </a:fld>
            <a:endParaRPr kumimoji="1" lang="ja-JP" altLang="en-US"/>
          </a:p>
        </p:txBody>
      </p:sp>
    </p:spTree>
    <p:extLst>
      <p:ext uri="{BB962C8B-B14F-4D97-AF65-F5344CB8AC3E}">
        <p14:creationId xmlns:p14="http://schemas.microsoft.com/office/powerpoint/2010/main" val="421919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the time course of the morphing ratio in the tasks.</a:t>
            </a:r>
          </a:p>
          <a:p>
            <a:endParaRPr kumimoji="1" lang="en-US" altLang="ja-JP" dirty="0"/>
          </a:p>
          <a:p>
            <a:r>
              <a:rPr kumimoji="1" lang="en-US" altLang="ja-JP" strike="sngStrike" dirty="0"/>
              <a:t>Upper row shows imagery task, and lower row shows momentum task.</a:t>
            </a:r>
          </a:p>
          <a:p>
            <a:endParaRPr kumimoji="1" lang="en-US" altLang="ja-JP" dirty="0"/>
          </a:p>
          <a:p>
            <a:r>
              <a:rPr kumimoji="1" lang="en-US" altLang="ja-JP" dirty="0"/>
              <a:t>Vertical axis is morphing ratio, and 100 means strong emotion, happy or sad.</a:t>
            </a:r>
          </a:p>
          <a:p>
            <a:r>
              <a:rPr kumimoji="1" lang="en-US" altLang="ja-JP" dirty="0"/>
              <a:t>And 0 means neutral expression.</a:t>
            </a:r>
          </a:p>
          <a:p>
            <a:r>
              <a:rPr kumimoji="1" lang="en-US" altLang="ja-JP" dirty="0"/>
              <a:t>The movie started from neutral face, and increasing to happy or sad.</a:t>
            </a:r>
          </a:p>
          <a:p>
            <a:r>
              <a:rPr kumimoji="1" lang="en-US" altLang="ja-JP" dirty="0"/>
              <a:t>In the movie, facial expression became stronger.</a:t>
            </a:r>
          </a:p>
          <a:p>
            <a:endParaRPr kumimoji="1" lang="en-US" altLang="ja-JP" dirty="0"/>
          </a:p>
          <a:p>
            <a:r>
              <a:rPr kumimoji="1" lang="en-US" altLang="ja-JP" dirty="0"/>
              <a:t>There are 3 conditions, increasing facial expression slowly and increasing facial expression quickly, and start from middle morphing ratio.</a:t>
            </a:r>
          </a:p>
          <a:p>
            <a:endParaRPr kumimoji="1" lang="en-US" altLang="ja-JP" dirty="0"/>
          </a:p>
          <a:p>
            <a:r>
              <a:rPr kumimoji="1" lang="en-US" altLang="ja-JP" dirty="0"/>
              <a:t>This point indicate the timing that face was disappeared.</a:t>
            </a:r>
          </a:p>
          <a:p>
            <a:endParaRPr kumimoji="1" lang="en-US" altLang="ja-JP" dirty="0"/>
          </a:p>
          <a:p>
            <a:r>
              <a:rPr kumimoji="1" lang="en-US" altLang="ja-JP" dirty="0"/>
              <a:t>Because this is the imagery task, participants had to imagine the continuous increasing of facial expression.</a:t>
            </a:r>
          </a:p>
          <a:p>
            <a:r>
              <a:rPr kumimoji="1" lang="en-US" altLang="ja-JP" dirty="0"/>
              <a:t>In the momentum task, participant had to select the same facial expression as the image disappeared point.</a:t>
            </a:r>
          </a:p>
          <a:p>
            <a:endParaRPr kumimoji="1" lang="en-US" altLang="ja-JP" dirty="0"/>
          </a:p>
          <a:p>
            <a:r>
              <a:rPr kumimoji="1" lang="en-US" altLang="ja-JP" dirty="0"/>
              <a:t>These colored symbols show the target stimuli.</a:t>
            </a:r>
          </a:p>
          <a:p>
            <a:r>
              <a:rPr kumimoji="1" lang="en-US" altLang="ja-JP" dirty="0"/>
              <a:t>For example, this orange means participant had to select from morphing ratio 0, neutral face or morphing ratio 25.</a:t>
            </a:r>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10</a:t>
            </a:fld>
            <a:endParaRPr kumimoji="1" lang="ja-JP" altLang="en-US"/>
          </a:p>
        </p:txBody>
      </p:sp>
    </p:spTree>
    <p:extLst>
      <p:ext uri="{BB962C8B-B14F-4D97-AF65-F5344CB8AC3E}">
        <p14:creationId xmlns:p14="http://schemas.microsoft.com/office/powerpoint/2010/main" val="86845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11</a:t>
            </a:fld>
            <a:endParaRPr kumimoji="1" lang="ja-JP" altLang="en-US"/>
          </a:p>
        </p:txBody>
      </p:sp>
    </p:spTree>
    <p:extLst>
      <p:ext uri="{BB962C8B-B14F-4D97-AF65-F5344CB8AC3E}">
        <p14:creationId xmlns:p14="http://schemas.microsoft.com/office/powerpoint/2010/main" val="1552634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800"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12</a:t>
            </a:fld>
            <a:endParaRPr kumimoji="1" lang="ja-JP" altLang="en-US"/>
          </a:p>
        </p:txBody>
      </p:sp>
    </p:spTree>
    <p:extLst>
      <p:ext uri="{BB962C8B-B14F-4D97-AF65-F5344CB8AC3E}">
        <p14:creationId xmlns:p14="http://schemas.microsoft.com/office/powerpoint/2010/main" val="217491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These are the heartbeat tasks.</a:t>
            </a:r>
          </a:p>
          <a:p>
            <a:r>
              <a:rPr kumimoji="1" lang="en-US" altLang="ja-JP" dirty="0"/>
              <a:t>These are the same as </a:t>
            </a:r>
            <a:r>
              <a:rPr kumimoji="1" lang="en-US" altLang="ja-JP" dirty="0" err="1"/>
              <a:t>sasaoka</a:t>
            </a:r>
            <a:r>
              <a:rPr kumimoji="1" lang="en-US" altLang="ja-JP" dirty="0"/>
              <a:t>-sensei and </a:t>
            </a:r>
            <a:r>
              <a:rPr kumimoji="1" lang="en-US" altLang="ja-JP" dirty="0" err="1"/>
              <a:t>hirose</a:t>
            </a:r>
            <a:r>
              <a:rPr kumimoji="1" lang="en-US" altLang="ja-JP" dirty="0"/>
              <a:t>-san.</a:t>
            </a:r>
          </a:p>
          <a:p>
            <a:r>
              <a:rPr kumimoji="1" lang="en-US" altLang="ja-JP" dirty="0"/>
              <a:t>I did heartbeat tracking and heartbeat discrimination task.</a:t>
            </a:r>
          </a:p>
          <a:p>
            <a:endParaRPr kumimoji="1" lang="en-US" altLang="ja-JP"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16</a:t>
            </a:fld>
            <a:endParaRPr kumimoji="1" lang="ja-JP" altLang="en-US"/>
          </a:p>
        </p:txBody>
      </p:sp>
    </p:spTree>
    <p:extLst>
      <p:ext uri="{BB962C8B-B14F-4D97-AF65-F5344CB8AC3E}">
        <p14:creationId xmlns:p14="http://schemas.microsoft.com/office/powerpoint/2010/main" val="9821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B7FF71-A819-44E1-8C94-91D7772C986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3E1DE07-E0B1-4CCA-A17D-9CB3587380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E874766-7AB1-48E6-AA0B-D10E4A9EA47F}"/>
              </a:ext>
            </a:extLst>
          </p:cNvPr>
          <p:cNvSpPr>
            <a:spLocks noGrp="1"/>
          </p:cNvSpPr>
          <p:nvPr>
            <p:ph type="dt" sz="half" idx="10"/>
          </p:nvPr>
        </p:nvSpPr>
        <p:spPr/>
        <p:txBody>
          <a:bodyPr/>
          <a:lstStyle/>
          <a:p>
            <a:fld id="{A7A26549-FFB6-4942-AF1F-FA1993AC8CC3}" type="datetime1">
              <a:rPr kumimoji="1" lang="ja-JP" altLang="en-US" smtClean="0"/>
              <a:t>2021/8/21</a:t>
            </a:fld>
            <a:endParaRPr kumimoji="1" lang="ja-JP" altLang="en-US"/>
          </a:p>
        </p:txBody>
      </p:sp>
      <p:sp>
        <p:nvSpPr>
          <p:cNvPr id="5" name="フッター プレースホルダー 4">
            <a:extLst>
              <a:ext uri="{FF2B5EF4-FFF2-40B4-BE49-F238E27FC236}">
                <a16:creationId xmlns:a16="http://schemas.microsoft.com/office/drawing/2014/main" id="{196600F8-390E-437C-9163-DEE5C8630F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5F9FFB-3E81-4CE0-811F-15A52037E903}"/>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2732828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009926-D99B-4356-8934-65DE169E1CE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6F93563-93A8-497C-8E7A-811532D7556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A23A75A-F73D-4EAA-B38B-D8DBEB186A4D}"/>
              </a:ext>
            </a:extLst>
          </p:cNvPr>
          <p:cNvSpPr>
            <a:spLocks noGrp="1"/>
          </p:cNvSpPr>
          <p:nvPr>
            <p:ph type="dt" sz="half" idx="10"/>
          </p:nvPr>
        </p:nvSpPr>
        <p:spPr/>
        <p:txBody>
          <a:bodyPr/>
          <a:lstStyle/>
          <a:p>
            <a:fld id="{9DF37FFB-65BF-4BB9-B23A-2D499D550D6B}" type="datetime1">
              <a:rPr kumimoji="1" lang="ja-JP" altLang="en-US" smtClean="0"/>
              <a:t>2021/8/21</a:t>
            </a:fld>
            <a:endParaRPr kumimoji="1" lang="ja-JP" altLang="en-US"/>
          </a:p>
        </p:txBody>
      </p:sp>
      <p:sp>
        <p:nvSpPr>
          <p:cNvPr id="5" name="フッター プレースホルダー 4">
            <a:extLst>
              <a:ext uri="{FF2B5EF4-FFF2-40B4-BE49-F238E27FC236}">
                <a16:creationId xmlns:a16="http://schemas.microsoft.com/office/drawing/2014/main" id="{5FB23C07-2B83-4AFF-87DC-C306429661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DACA19-093C-4223-BE51-D878F7B407B4}"/>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2177278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35D2A9C-8651-43B2-A08F-3C0563C59AA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E122635-5024-4181-B49E-216C80F83BA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EFDCFD6-3AF5-4EE6-9750-1C70C753D838}"/>
              </a:ext>
            </a:extLst>
          </p:cNvPr>
          <p:cNvSpPr>
            <a:spLocks noGrp="1"/>
          </p:cNvSpPr>
          <p:nvPr>
            <p:ph type="dt" sz="half" idx="10"/>
          </p:nvPr>
        </p:nvSpPr>
        <p:spPr/>
        <p:txBody>
          <a:bodyPr/>
          <a:lstStyle/>
          <a:p>
            <a:fld id="{94C9DCA1-DE5A-46EA-A901-4321EB031F95}" type="datetime1">
              <a:rPr kumimoji="1" lang="ja-JP" altLang="en-US" smtClean="0"/>
              <a:t>2021/8/21</a:t>
            </a:fld>
            <a:endParaRPr kumimoji="1" lang="ja-JP" altLang="en-US"/>
          </a:p>
        </p:txBody>
      </p:sp>
      <p:sp>
        <p:nvSpPr>
          <p:cNvPr id="5" name="フッター プレースホルダー 4">
            <a:extLst>
              <a:ext uri="{FF2B5EF4-FFF2-40B4-BE49-F238E27FC236}">
                <a16:creationId xmlns:a16="http://schemas.microsoft.com/office/drawing/2014/main" id="{4044FAF0-7E61-4435-A4E8-D33C53B292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6B34D4-041D-47CA-921C-C1B89F1FF8FE}"/>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1405249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5111986-B69D-4106-89E8-F9308EF4D8D9}"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3601507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FD7CA3C-4D5D-466D-9F6B-22296BD18799}"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269093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36BBA2C-32A1-4669-BF77-ED0261C7E589}"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3739732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1FE7E74-CA49-4DEE-9DC2-510E7F479FA0}" type="datetime1">
              <a:rPr kumimoji="1" lang="ja-JP" altLang="en-US" smtClean="0"/>
              <a:t>2021/8/21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2133688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B727CC6B-F1C5-455E-98CD-1AF52747B4C1}" type="datetime1">
              <a:rPr kumimoji="1" lang="ja-JP" altLang="en-US" smtClean="0"/>
              <a:t>2021/8/21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2548103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7B68359-8D58-485B-AFAD-70A2BB968713}" type="datetime1">
              <a:rPr kumimoji="1" lang="ja-JP" altLang="en-US" smtClean="0"/>
              <a:t>2021/8/21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1518853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17EA2B-CE2B-46A8-8707-58CFEE0EFA1F}" type="datetime1">
              <a:rPr kumimoji="1" lang="ja-JP" altLang="en-US" smtClean="0"/>
              <a:t>2021/8/21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792439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1A3816C-F7A0-4A0E-8E51-AB383B98B6EA}" type="datetime1">
              <a:rPr kumimoji="1" lang="ja-JP" altLang="en-US" smtClean="0"/>
              <a:t>2021/8/21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345470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C41E10-59CA-4E2E-AA38-318CDD98028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59D4FF9-D62B-43A9-8CCB-B822022EFE4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1E51C5-A206-45FE-82FF-D0BF88EBCA82}"/>
              </a:ext>
            </a:extLst>
          </p:cNvPr>
          <p:cNvSpPr>
            <a:spLocks noGrp="1"/>
          </p:cNvSpPr>
          <p:nvPr>
            <p:ph type="dt" sz="half" idx="10"/>
          </p:nvPr>
        </p:nvSpPr>
        <p:spPr/>
        <p:txBody>
          <a:bodyPr/>
          <a:lstStyle/>
          <a:p>
            <a:fld id="{0CE6FF79-8F11-44C2-9690-BA9073D7BC7F}" type="datetime1">
              <a:rPr kumimoji="1" lang="ja-JP" altLang="en-US" smtClean="0"/>
              <a:t>2021/8/21</a:t>
            </a:fld>
            <a:endParaRPr kumimoji="1" lang="ja-JP" altLang="en-US"/>
          </a:p>
        </p:txBody>
      </p:sp>
      <p:sp>
        <p:nvSpPr>
          <p:cNvPr id="5" name="フッター プレースホルダー 4">
            <a:extLst>
              <a:ext uri="{FF2B5EF4-FFF2-40B4-BE49-F238E27FC236}">
                <a16:creationId xmlns:a16="http://schemas.microsoft.com/office/drawing/2014/main" id="{0A95D8A3-9431-414A-A466-6A0C3CA7139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328F4B-2FC3-48C5-B2DC-B3FFBC6BACA1}"/>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1537494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D6FCCF7-F8FD-41BC-8D7D-23AFDF8F2203}" type="datetime1">
              <a:rPr kumimoji="1" lang="ja-JP" altLang="en-US" smtClean="0"/>
              <a:t>2021/8/21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3512402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32A0D4C-E708-41B7-B43E-5CF21B647B53}"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1956319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158481D-3949-4E30-8F1F-220B7853ECC9}"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50374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2FC6573-C5CC-423B-B337-4C3F40908EF1}"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2064639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14BF9C3-11A7-4EAC-B7A7-575D4762FA0D}"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618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FAD029F-999D-4A06-A69F-1DDD3E3CBD2F}"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3848324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2545070-DEBA-4E54-8478-60767FA3850A}"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40235998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041830A-EC2F-476F-A0EF-B87F38DEEF61}" type="datetime1">
              <a:rPr kumimoji="1" lang="ja-JP" altLang="en-US" smtClean="0"/>
              <a:t>2021/8/21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3235321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2EDF42-818B-422D-B395-6FE2621833F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4B40CB0-9FF9-4EF7-B115-1A849F072A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CBF2CF0-D81D-44C5-9044-2A27D17BF10D}"/>
              </a:ext>
            </a:extLst>
          </p:cNvPr>
          <p:cNvSpPr>
            <a:spLocks noGrp="1"/>
          </p:cNvSpPr>
          <p:nvPr>
            <p:ph type="dt" sz="half" idx="10"/>
          </p:nvPr>
        </p:nvSpPr>
        <p:spPr/>
        <p:txBody>
          <a:bodyPr/>
          <a:lstStyle/>
          <a:p>
            <a:fld id="{4EDA9939-7175-4657-88D3-9BDDD2B14A24}" type="datetime1">
              <a:rPr kumimoji="1" lang="ja-JP" altLang="en-US" smtClean="0"/>
              <a:t>2021/8/21</a:t>
            </a:fld>
            <a:endParaRPr kumimoji="1" lang="ja-JP" altLang="en-US"/>
          </a:p>
        </p:txBody>
      </p:sp>
      <p:sp>
        <p:nvSpPr>
          <p:cNvPr id="5" name="フッター プレースホルダー 4">
            <a:extLst>
              <a:ext uri="{FF2B5EF4-FFF2-40B4-BE49-F238E27FC236}">
                <a16:creationId xmlns:a16="http://schemas.microsoft.com/office/drawing/2014/main" id="{E4F3E24F-CAEF-49A5-BB8B-C06A305472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F6EB362-5D00-4182-8B9F-B8412296F694}"/>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226576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144461-BDB3-4859-BCB8-16CF3E203C8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21FE012-ADC9-4F36-8954-23FED48FC60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0A3BE0E-F51F-4277-B13C-8D6875868F1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172F924-DE37-411B-81DD-69F50805EA3F}"/>
              </a:ext>
            </a:extLst>
          </p:cNvPr>
          <p:cNvSpPr>
            <a:spLocks noGrp="1"/>
          </p:cNvSpPr>
          <p:nvPr>
            <p:ph type="dt" sz="half" idx="10"/>
          </p:nvPr>
        </p:nvSpPr>
        <p:spPr/>
        <p:txBody>
          <a:bodyPr/>
          <a:lstStyle/>
          <a:p>
            <a:fld id="{490D217E-7296-4B81-8BCE-11F613619AB1}" type="datetime1">
              <a:rPr kumimoji="1" lang="ja-JP" altLang="en-US" smtClean="0"/>
              <a:t>2021/8/21</a:t>
            </a:fld>
            <a:endParaRPr kumimoji="1" lang="ja-JP" altLang="en-US"/>
          </a:p>
        </p:txBody>
      </p:sp>
      <p:sp>
        <p:nvSpPr>
          <p:cNvPr id="6" name="フッター プレースホルダー 5">
            <a:extLst>
              <a:ext uri="{FF2B5EF4-FFF2-40B4-BE49-F238E27FC236}">
                <a16:creationId xmlns:a16="http://schemas.microsoft.com/office/drawing/2014/main" id="{4B50278A-5E4C-482B-9C93-7EA398B153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E2706DD-67AB-401E-80A1-5349043E336C}"/>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417559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F36EAC-3059-437E-A6EB-9CF58D070FB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5EB29F0-2941-4C55-8629-F37833875A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16DE5BE-0E11-459B-8B05-C9ECEE07A96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5468DAD-2AFD-4898-ACD1-BCCE667E2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9777713-B651-4994-857B-2FD2AE2164C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2420FEB-B523-47D6-AA1E-3EEC82491C11}"/>
              </a:ext>
            </a:extLst>
          </p:cNvPr>
          <p:cNvSpPr>
            <a:spLocks noGrp="1"/>
          </p:cNvSpPr>
          <p:nvPr>
            <p:ph type="dt" sz="half" idx="10"/>
          </p:nvPr>
        </p:nvSpPr>
        <p:spPr/>
        <p:txBody>
          <a:bodyPr/>
          <a:lstStyle/>
          <a:p>
            <a:fld id="{256981E4-EB1F-4358-B143-C762D1601395}" type="datetime1">
              <a:rPr kumimoji="1" lang="ja-JP" altLang="en-US" smtClean="0"/>
              <a:t>2021/8/21</a:t>
            </a:fld>
            <a:endParaRPr kumimoji="1" lang="ja-JP" altLang="en-US"/>
          </a:p>
        </p:txBody>
      </p:sp>
      <p:sp>
        <p:nvSpPr>
          <p:cNvPr id="8" name="フッター プレースホルダー 7">
            <a:extLst>
              <a:ext uri="{FF2B5EF4-FFF2-40B4-BE49-F238E27FC236}">
                <a16:creationId xmlns:a16="http://schemas.microsoft.com/office/drawing/2014/main" id="{77D90DFD-6F76-4F4C-A23E-EC40D2464642}"/>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C37327-EE3F-4377-A6D7-399A0552D06B}"/>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2533306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8213B-C512-415C-8B0D-3D225FD0CB0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D0A7277-1645-49FE-9324-76222F2A953F}"/>
              </a:ext>
            </a:extLst>
          </p:cNvPr>
          <p:cNvSpPr>
            <a:spLocks noGrp="1"/>
          </p:cNvSpPr>
          <p:nvPr>
            <p:ph type="dt" sz="half" idx="10"/>
          </p:nvPr>
        </p:nvSpPr>
        <p:spPr/>
        <p:txBody>
          <a:bodyPr/>
          <a:lstStyle/>
          <a:p>
            <a:fld id="{05D53B92-F7DC-4FDC-BDC5-E833D9488611}" type="datetime1">
              <a:rPr kumimoji="1" lang="ja-JP" altLang="en-US" smtClean="0"/>
              <a:t>2021/8/21</a:t>
            </a:fld>
            <a:endParaRPr kumimoji="1" lang="ja-JP" altLang="en-US"/>
          </a:p>
        </p:txBody>
      </p:sp>
      <p:sp>
        <p:nvSpPr>
          <p:cNvPr id="4" name="フッター プレースホルダー 3">
            <a:extLst>
              <a:ext uri="{FF2B5EF4-FFF2-40B4-BE49-F238E27FC236}">
                <a16:creationId xmlns:a16="http://schemas.microsoft.com/office/drawing/2014/main" id="{717A7526-2BB3-40DE-8AB1-00A3AC94E86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77D1444-2095-4528-B901-E572B83A609C}"/>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1534465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3B1F22E-F939-4761-B63E-50683E5CBFFA}"/>
              </a:ext>
            </a:extLst>
          </p:cNvPr>
          <p:cNvSpPr>
            <a:spLocks noGrp="1"/>
          </p:cNvSpPr>
          <p:nvPr>
            <p:ph type="dt" sz="half" idx="10"/>
          </p:nvPr>
        </p:nvSpPr>
        <p:spPr/>
        <p:txBody>
          <a:bodyPr/>
          <a:lstStyle/>
          <a:p>
            <a:fld id="{0A700233-C383-4641-80EF-C7CC56C46208}" type="datetime1">
              <a:rPr kumimoji="1" lang="ja-JP" altLang="en-US" smtClean="0"/>
              <a:t>2021/8/21</a:t>
            </a:fld>
            <a:endParaRPr kumimoji="1" lang="ja-JP" altLang="en-US"/>
          </a:p>
        </p:txBody>
      </p:sp>
      <p:sp>
        <p:nvSpPr>
          <p:cNvPr id="3" name="フッター プレースホルダー 2">
            <a:extLst>
              <a:ext uri="{FF2B5EF4-FFF2-40B4-BE49-F238E27FC236}">
                <a16:creationId xmlns:a16="http://schemas.microsoft.com/office/drawing/2014/main" id="{8FC5277A-04C2-4431-AB9D-6B926F87D87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D8F188E-F9D4-4039-BC5E-718A808B7F20}"/>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3077278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C629-3FCE-46A2-BD9D-0D65DA46B4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DADB851-F8DB-45A4-BC53-56B5FEDE7C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180241F-E83E-4A78-B5EB-9D6469F10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D4A0B73-A698-4F7F-A93B-222658F755DE}"/>
              </a:ext>
            </a:extLst>
          </p:cNvPr>
          <p:cNvSpPr>
            <a:spLocks noGrp="1"/>
          </p:cNvSpPr>
          <p:nvPr>
            <p:ph type="dt" sz="half" idx="10"/>
          </p:nvPr>
        </p:nvSpPr>
        <p:spPr/>
        <p:txBody>
          <a:bodyPr/>
          <a:lstStyle/>
          <a:p>
            <a:fld id="{1352DA5A-9F00-49C7-A5F1-EF488104AAAB}" type="datetime1">
              <a:rPr kumimoji="1" lang="ja-JP" altLang="en-US" smtClean="0"/>
              <a:t>2021/8/21</a:t>
            </a:fld>
            <a:endParaRPr kumimoji="1" lang="ja-JP" altLang="en-US"/>
          </a:p>
        </p:txBody>
      </p:sp>
      <p:sp>
        <p:nvSpPr>
          <p:cNvPr id="6" name="フッター プレースホルダー 5">
            <a:extLst>
              <a:ext uri="{FF2B5EF4-FFF2-40B4-BE49-F238E27FC236}">
                <a16:creationId xmlns:a16="http://schemas.microsoft.com/office/drawing/2014/main" id="{FA91D346-DC51-4982-8080-0269480C251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CFECAE5-D17F-49AC-BDCB-FDFB25D6B222}"/>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1335612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8324DF-E10A-4DC4-88F1-899EAC0149A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F22E12D-F5D5-49C9-BFFD-018ED35A10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BBE2689-7367-47ED-A285-61CCF567E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E77DC8A-4D72-4024-956B-079F80DA08E4}"/>
              </a:ext>
            </a:extLst>
          </p:cNvPr>
          <p:cNvSpPr>
            <a:spLocks noGrp="1"/>
          </p:cNvSpPr>
          <p:nvPr>
            <p:ph type="dt" sz="half" idx="10"/>
          </p:nvPr>
        </p:nvSpPr>
        <p:spPr/>
        <p:txBody>
          <a:bodyPr/>
          <a:lstStyle/>
          <a:p>
            <a:fld id="{0E332F76-5BFC-4CEF-A008-552B60D031B5}" type="datetime1">
              <a:rPr kumimoji="1" lang="ja-JP" altLang="en-US" smtClean="0"/>
              <a:t>2021/8/21</a:t>
            </a:fld>
            <a:endParaRPr kumimoji="1" lang="ja-JP" altLang="en-US"/>
          </a:p>
        </p:txBody>
      </p:sp>
      <p:sp>
        <p:nvSpPr>
          <p:cNvPr id="6" name="フッター プレースホルダー 5">
            <a:extLst>
              <a:ext uri="{FF2B5EF4-FFF2-40B4-BE49-F238E27FC236}">
                <a16:creationId xmlns:a16="http://schemas.microsoft.com/office/drawing/2014/main" id="{CDAE7469-69F2-48CA-8D21-6E8AF9A04AF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A986C5-BFB9-4CEC-B39D-3B564872D99B}"/>
              </a:ext>
            </a:extLst>
          </p:cNvPr>
          <p:cNvSpPr>
            <a:spLocks noGrp="1"/>
          </p:cNvSpPr>
          <p:nvPr>
            <p:ph type="sldNum" sz="quarter" idx="12"/>
          </p:nvPr>
        </p:nvSpPr>
        <p:spPr/>
        <p:txBody>
          <a:body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3007502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858A1C5-9CD3-477C-9F8E-A94F84213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A09C854-CEDE-4624-B424-901136221E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65FE371-845D-4356-BB27-DE0722FA1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39B754-48F3-4391-B4CE-E26D9F915C85}" type="datetime1">
              <a:rPr kumimoji="1" lang="ja-JP" altLang="en-US" smtClean="0"/>
              <a:t>2021/8/21</a:t>
            </a:fld>
            <a:endParaRPr kumimoji="1" lang="ja-JP" altLang="en-US"/>
          </a:p>
        </p:txBody>
      </p:sp>
      <p:sp>
        <p:nvSpPr>
          <p:cNvPr id="5" name="フッター プレースホルダー 4">
            <a:extLst>
              <a:ext uri="{FF2B5EF4-FFF2-40B4-BE49-F238E27FC236}">
                <a16:creationId xmlns:a16="http://schemas.microsoft.com/office/drawing/2014/main" id="{D7717563-85EC-47C4-B83A-6BEBB279E9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9C8BEDB-35B8-43BC-9A1D-2C0E6538BB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2501739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7633753-2B40-483C-B09A-D02C9D90FCB4}" type="datetime1">
              <a:rPr kumimoji="1" lang="ja-JP" altLang="en-US" smtClean="0"/>
              <a:t>2021/8/21</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7E43699-2F55-4263-8B8C-B7BA81C7249D}" type="slidenum">
              <a:rPr kumimoji="1" lang="ja-JP" altLang="en-US" smtClean="0"/>
              <a:t>‹#›</a:t>
            </a:fld>
            <a:endParaRPr kumimoji="1" lang="ja-JP" altLang="en-US"/>
          </a:p>
        </p:txBody>
      </p:sp>
    </p:spTree>
    <p:extLst>
      <p:ext uri="{BB962C8B-B14F-4D97-AF65-F5344CB8AC3E}">
        <p14:creationId xmlns:p14="http://schemas.microsoft.com/office/powerpoint/2010/main" val="40632694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384A4F-4694-46AE-A2F1-A07D55B7D530}"/>
              </a:ext>
            </a:extLst>
          </p:cNvPr>
          <p:cNvSpPr>
            <a:spLocks noGrp="1"/>
          </p:cNvSpPr>
          <p:nvPr>
            <p:ph type="ctrTitle"/>
          </p:nvPr>
        </p:nvSpPr>
        <p:spPr/>
        <p:txBody>
          <a:bodyPr/>
          <a:lstStyle/>
          <a:p>
            <a:r>
              <a:rPr kumimoji="1" lang="ja-JP" altLang="en-US" sz="3600" dirty="0"/>
              <a:t>内受容感覚の個人差が表情変化の</a:t>
            </a:r>
            <a:br>
              <a:rPr kumimoji="1" lang="en-US" altLang="ja-JP" sz="3600" dirty="0"/>
            </a:br>
            <a:r>
              <a:rPr kumimoji="1" lang="ja-JP" altLang="en-US" sz="3600" dirty="0"/>
              <a:t>予測の正確さにおよぼす影響</a:t>
            </a:r>
          </a:p>
        </p:txBody>
      </p:sp>
      <p:sp>
        <p:nvSpPr>
          <p:cNvPr id="3" name="字幕 2">
            <a:extLst>
              <a:ext uri="{FF2B5EF4-FFF2-40B4-BE49-F238E27FC236}">
                <a16:creationId xmlns:a16="http://schemas.microsoft.com/office/drawing/2014/main" id="{D2BB42A2-9F7E-4BBA-AA34-44E252D5C7B2}"/>
              </a:ext>
            </a:extLst>
          </p:cNvPr>
          <p:cNvSpPr>
            <a:spLocks noGrp="1"/>
          </p:cNvSpPr>
          <p:nvPr>
            <p:ph type="subTitle" idx="1"/>
          </p:nvPr>
        </p:nvSpPr>
        <p:spPr>
          <a:xfrm>
            <a:off x="1507067" y="4683501"/>
            <a:ext cx="7766936" cy="1096899"/>
          </a:xfrm>
        </p:spPr>
        <p:txBody>
          <a:bodyPr>
            <a:normAutofit lnSpcReduction="10000"/>
          </a:bodyPr>
          <a:lstStyle/>
          <a:p>
            <a:r>
              <a:rPr kumimoji="1" lang="zh-TW" altLang="en-US" dirty="0"/>
              <a:t>前川亮</a:t>
            </a:r>
            <a:r>
              <a:rPr lang="ja-JP" altLang="en-US" dirty="0"/>
              <a:t>（広島大学）</a:t>
            </a:r>
            <a:endParaRPr kumimoji="1" lang="en-US" altLang="zh-TW" dirty="0"/>
          </a:p>
          <a:p>
            <a:r>
              <a:rPr kumimoji="1" lang="zh-TW" altLang="en-US" dirty="0"/>
              <a:t>笹岡貴史</a:t>
            </a:r>
            <a:r>
              <a:rPr lang="ja-JP" altLang="en-US" dirty="0"/>
              <a:t>（広島大学）</a:t>
            </a:r>
            <a:endParaRPr kumimoji="1" lang="en-US" altLang="zh-TW" dirty="0"/>
          </a:p>
          <a:p>
            <a:r>
              <a:rPr kumimoji="1" lang="zh-TW" altLang="en-US" dirty="0"/>
              <a:t>乾敏郎</a:t>
            </a:r>
            <a:r>
              <a:rPr lang="ja-JP" altLang="en-US" dirty="0"/>
              <a:t>（追手門学院大学）</a:t>
            </a:r>
            <a:endParaRPr kumimoji="1" lang="ja-JP" altLang="en-US" dirty="0"/>
          </a:p>
        </p:txBody>
      </p:sp>
      <p:pic>
        <p:nvPicPr>
          <p:cNvPr id="4" name="図 3" descr="挿絵, 光 が含まれている画像&#10;&#10;自動的に生成された説明">
            <a:extLst>
              <a:ext uri="{FF2B5EF4-FFF2-40B4-BE49-F238E27FC236}">
                <a16:creationId xmlns:a16="http://schemas.microsoft.com/office/drawing/2014/main" id="{C0085B03-5A3E-4315-956F-785F024A6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97" y="139918"/>
            <a:ext cx="2264162" cy="1941712"/>
          </a:xfrm>
          <a:prstGeom prst="rect">
            <a:avLst/>
          </a:prstGeom>
        </p:spPr>
      </p:pic>
      <p:sp>
        <p:nvSpPr>
          <p:cNvPr id="5" name="テキスト ボックス 4">
            <a:extLst>
              <a:ext uri="{FF2B5EF4-FFF2-40B4-BE49-F238E27FC236}">
                <a16:creationId xmlns:a16="http://schemas.microsoft.com/office/drawing/2014/main" id="{08F83364-60B8-404B-B91E-9CFE45B58B5E}"/>
              </a:ext>
            </a:extLst>
          </p:cNvPr>
          <p:cNvSpPr txBox="1"/>
          <p:nvPr/>
        </p:nvSpPr>
        <p:spPr>
          <a:xfrm>
            <a:off x="10394364" y="258298"/>
            <a:ext cx="1569660" cy="646331"/>
          </a:xfrm>
          <a:prstGeom prst="rect">
            <a:avLst/>
          </a:prstGeom>
          <a:noFill/>
        </p:spPr>
        <p:txBody>
          <a:bodyPr wrap="none" rtlCol="0">
            <a:spAutoFit/>
          </a:bodyPr>
          <a:lstStyle/>
          <a:p>
            <a:pPr algn="r"/>
            <a:r>
              <a:rPr kumimoji="1" lang="ja-JP" altLang="en-US" dirty="0">
                <a:latin typeface="游ゴシック" panose="020B0400000000000000" pitchFamily="50" charset="-128"/>
                <a:ea typeface="游ゴシック" panose="020B0400000000000000" pitchFamily="50" charset="-128"/>
              </a:rPr>
              <a:t>日本心理学会</a:t>
            </a:r>
            <a:endParaRPr kumimoji="1" lang="en-US" altLang="ja-JP" dirty="0">
              <a:latin typeface="游ゴシック" panose="020B0400000000000000" pitchFamily="50" charset="-128"/>
              <a:ea typeface="游ゴシック" panose="020B0400000000000000" pitchFamily="50" charset="-128"/>
            </a:endParaRPr>
          </a:p>
          <a:p>
            <a:pPr algn="r"/>
            <a:r>
              <a:rPr lang="ja-JP" altLang="en-US" dirty="0">
                <a:latin typeface="游ゴシック" panose="020B0400000000000000" pitchFamily="50" charset="-128"/>
                <a:ea typeface="游ゴシック" panose="020B0400000000000000" pitchFamily="50" charset="-128"/>
              </a:rPr>
              <a:t>第</a:t>
            </a:r>
            <a:r>
              <a:rPr lang="en-US" altLang="ja-JP" dirty="0">
                <a:latin typeface="游ゴシック" panose="020B0400000000000000" pitchFamily="50" charset="-128"/>
                <a:ea typeface="游ゴシック" panose="020B0400000000000000" pitchFamily="50" charset="-128"/>
              </a:rPr>
              <a:t>85</a:t>
            </a:r>
            <a:r>
              <a:rPr lang="ja-JP" altLang="en-US" dirty="0">
                <a:latin typeface="游ゴシック" panose="020B0400000000000000" pitchFamily="50" charset="-128"/>
                <a:ea typeface="游ゴシック" panose="020B0400000000000000" pitchFamily="50" charset="-128"/>
              </a:rPr>
              <a:t>回大会</a:t>
            </a:r>
            <a:endParaRPr kumimoji="1" lang="ja-JP" alt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50022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グラフ 9">
            <a:extLst>
              <a:ext uri="{FF2B5EF4-FFF2-40B4-BE49-F238E27FC236}">
                <a16:creationId xmlns:a16="http://schemas.microsoft.com/office/drawing/2014/main" id="{4566C40D-FCEA-4B65-9991-072E9EF75D3D}"/>
              </a:ext>
            </a:extLst>
          </p:cNvPr>
          <p:cNvGraphicFramePr>
            <a:graphicFrameLocks/>
          </p:cNvGraphicFramePr>
          <p:nvPr/>
        </p:nvGraphicFramePr>
        <p:xfrm>
          <a:off x="8327856" y="4161240"/>
          <a:ext cx="3457125" cy="26015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a:extLst>
              <a:ext uri="{FF2B5EF4-FFF2-40B4-BE49-F238E27FC236}">
                <a16:creationId xmlns:a16="http://schemas.microsoft.com/office/drawing/2014/main" id="{5B094E92-B74E-4528-81BD-21E11EBB99FE}"/>
              </a:ext>
            </a:extLst>
          </p:cNvPr>
          <p:cNvGraphicFramePr>
            <a:graphicFrameLocks/>
          </p:cNvGraphicFramePr>
          <p:nvPr/>
        </p:nvGraphicFramePr>
        <p:xfrm>
          <a:off x="4367438" y="4162827"/>
          <a:ext cx="3457125" cy="2598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グラフ 13">
            <a:extLst>
              <a:ext uri="{FF2B5EF4-FFF2-40B4-BE49-F238E27FC236}">
                <a16:creationId xmlns:a16="http://schemas.microsoft.com/office/drawing/2014/main" id="{E24EE0D3-787D-48BB-81B7-868BEA7A0395}"/>
              </a:ext>
            </a:extLst>
          </p:cNvPr>
          <p:cNvGraphicFramePr>
            <a:graphicFrameLocks/>
          </p:cNvGraphicFramePr>
          <p:nvPr/>
        </p:nvGraphicFramePr>
        <p:xfrm>
          <a:off x="407017" y="4162827"/>
          <a:ext cx="3457125" cy="25984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グラフ 2">
            <a:extLst>
              <a:ext uri="{FF2B5EF4-FFF2-40B4-BE49-F238E27FC236}">
                <a16:creationId xmlns:a16="http://schemas.microsoft.com/office/drawing/2014/main" id="{72E3B8EE-2F5D-46A0-9BE8-D2F2626664EF}"/>
              </a:ext>
            </a:extLst>
          </p:cNvPr>
          <p:cNvGraphicFramePr>
            <a:graphicFrameLocks/>
          </p:cNvGraphicFramePr>
          <p:nvPr/>
        </p:nvGraphicFramePr>
        <p:xfrm>
          <a:off x="8327857" y="1354903"/>
          <a:ext cx="3457125" cy="25984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グラフ 3">
            <a:extLst>
              <a:ext uri="{FF2B5EF4-FFF2-40B4-BE49-F238E27FC236}">
                <a16:creationId xmlns:a16="http://schemas.microsoft.com/office/drawing/2014/main" id="{C4B8237B-067D-47DF-A41A-31A5766AC890}"/>
              </a:ext>
            </a:extLst>
          </p:cNvPr>
          <p:cNvGraphicFramePr>
            <a:graphicFrameLocks/>
          </p:cNvGraphicFramePr>
          <p:nvPr/>
        </p:nvGraphicFramePr>
        <p:xfrm>
          <a:off x="4367438" y="1354903"/>
          <a:ext cx="3457125" cy="25984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 name="グラフ 4">
            <a:extLst>
              <a:ext uri="{FF2B5EF4-FFF2-40B4-BE49-F238E27FC236}">
                <a16:creationId xmlns:a16="http://schemas.microsoft.com/office/drawing/2014/main" id="{F631B2FC-B0AB-4956-A2F9-C13D1B4866A7}"/>
              </a:ext>
            </a:extLst>
          </p:cNvPr>
          <p:cNvGraphicFramePr>
            <a:graphicFrameLocks/>
          </p:cNvGraphicFramePr>
          <p:nvPr/>
        </p:nvGraphicFramePr>
        <p:xfrm>
          <a:off x="407018" y="1354903"/>
          <a:ext cx="3457125" cy="2598400"/>
        </p:xfrm>
        <a:graphic>
          <a:graphicData uri="http://schemas.openxmlformats.org/drawingml/2006/chart">
            <c:chart xmlns:c="http://schemas.openxmlformats.org/drawingml/2006/chart" xmlns:r="http://schemas.openxmlformats.org/officeDocument/2006/relationships" r:id="rId8"/>
          </a:graphicData>
        </a:graphic>
      </p:graphicFrame>
      <p:sp>
        <p:nvSpPr>
          <p:cNvPr id="7" name="テキスト ボックス 6">
            <a:extLst>
              <a:ext uri="{FF2B5EF4-FFF2-40B4-BE49-F238E27FC236}">
                <a16:creationId xmlns:a16="http://schemas.microsoft.com/office/drawing/2014/main" id="{D4C21CEF-FFCD-48A9-8834-4302F5A882D7}"/>
              </a:ext>
            </a:extLst>
          </p:cNvPr>
          <p:cNvSpPr txBox="1"/>
          <p:nvPr/>
        </p:nvSpPr>
        <p:spPr>
          <a:xfrm>
            <a:off x="407017" y="4083442"/>
            <a:ext cx="1402948" cy="369332"/>
          </a:xfrm>
          <a:prstGeom prst="rect">
            <a:avLst/>
          </a:prstGeom>
          <a:noFill/>
        </p:spPr>
        <p:txBody>
          <a:bodyPr wrap="none" rtlCol="0">
            <a:spAutoFit/>
          </a:bodyPr>
          <a:lstStyle/>
          <a:p>
            <a:r>
              <a:rPr kumimoji="1" lang="en-US" altLang="ja-JP" dirty="0"/>
              <a:t>Momentum</a:t>
            </a:r>
            <a:endParaRPr kumimoji="1" lang="ja-JP" altLang="en-US" dirty="0"/>
          </a:p>
        </p:txBody>
      </p:sp>
      <p:sp>
        <p:nvSpPr>
          <p:cNvPr id="12" name="テキスト ボックス 11">
            <a:extLst>
              <a:ext uri="{FF2B5EF4-FFF2-40B4-BE49-F238E27FC236}">
                <a16:creationId xmlns:a16="http://schemas.microsoft.com/office/drawing/2014/main" id="{0CF63FFD-079D-4F5F-92B2-3AED21C5106D}"/>
              </a:ext>
            </a:extLst>
          </p:cNvPr>
          <p:cNvSpPr txBox="1"/>
          <p:nvPr/>
        </p:nvSpPr>
        <p:spPr>
          <a:xfrm>
            <a:off x="407017" y="1272977"/>
            <a:ext cx="1031051" cy="369332"/>
          </a:xfrm>
          <a:prstGeom prst="rect">
            <a:avLst/>
          </a:prstGeom>
          <a:noFill/>
        </p:spPr>
        <p:txBody>
          <a:bodyPr wrap="none" rtlCol="0">
            <a:spAutoFit/>
          </a:bodyPr>
          <a:lstStyle/>
          <a:p>
            <a:r>
              <a:rPr kumimoji="1" lang="en-US" altLang="ja-JP" dirty="0"/>
              <a:t>Imagery</a:t>
            </a:r>
            <a:endParaRPr kumimoji="1" lang="ja-JP" altLang="en-US" dirty="0"/>
          </a:p>
        </p:txBody>
      </p:sp>
      <p:sp>
        <p:nvSpPr>
          <p:cNvPr id="15" name="タイトル 14">
            <a:extLst>
              <a:ext uri="{FF2B5EF4-FFF2-40B4-BE49-F238E27FC236}">
                <a16:creationId xmlns:a16="http://schemas.microsoft.com/office/drawing/2014/main" id="{464327A7-22B8-4F66-9CCB-7D659A107783}"/>
              </a:ext>
            </a:extLst>
          </p:cNvPr>
          <p:cNvSpPr>
            <a:spLocks noGrp="1"/>
          </p:cNvSpPr>
          <p:nvPr>
            <p:ph type="title"/>
          </p:nvPr>
        </p:nvSpPr>
        <p:spPr/>
        <p:txBody>
          <a:bodyPr>
            <a:noAutofit/>
          </a:bodyPr>
          <a:lstStyle/>
          <a:p>
            <a:r>
              <a:rPr lang="ja-JP" altLang="en-US" sz="2800" dirty="0"/>
              <a:t>実験で用いた表情変化刺激のモーフィング率と</a:t>
            </a:r>
            <a:r>
              <a:rPr lang="en-US" altLang="ja-JP" sz="2800" dirty="0"/>
              <a:t>Probe</a:t>
            </a:r>
            <a:r>
              <a:rPr lang="ja-JP" altLang="en-US" sz="2800" dirty="0"/>
              <a:t>刺激</a:t>
            </a:r>
          </a:p>
        </p:txBody>
      </p:sp>
      <p:sp>
        <p:nvSpPr>
          <p:cNvPr id="2" name="テキスト ボックス 1">
            <a:extLst>
              <a:ext uri="{FF2B5EF4-FFF2-40B4-BE49-F238E27FC236}">
                <a16:creationId xmlns:a16="http://schemas.microsoft.com/office/drawing/2014/main" id="{825AC713-8965-4A9C-BE4A-7A15BFC37727}"/>
              </a:ext>
            </a:extLst>
          </p:cNvPr>
          <p:cNvSpPr txBox="1"/>
          <p:nvPr/>
        </p:nvSpPr>
        <p:spPr>
          <a:xfrm>
            <a:off x="2188307" y="1723292"/>
            <a:ext cx="738792" cy="369332"/>
          </a:xfrm>
          <a:prstGeom prst="rect">
            <a:avLst/>
          </a:prstGeom>
          <a:noFill/>
        </p:spPr>
        <p:txBody>
          <a:bodyPr wrap="none" rtlCol="0">
            <a:spAutoFit/>
          </a:bodyPr>
          <a:lstStyle/>
          <a:p>
            <a:r>
              <a:rPr kumimoji="1" lang="en-US" altLang="ja-JP" dirty="0"/>
              <a:t>Probe</a:t>
            </a:r>
            <a:endParaRPr kumimoji="1" lang="ja-JP" altLang="en-US" dirty="0"/>
          </a:p>
        </p:txBody>
      </p:sp>
      <p:sp>
        <p:nvSpPr>
          <p:cNvPr id="13" name="テキスト ボックス 12">
            <a:extLst>
              <a:ext uri="{FF2B5EF4-FFF2-40B4-BE49-F238E27FC236}">
                <a16:creationId xmlns:a16="http://schemas.microsoft.com/office/drawing/2014/main" id="{7EB2E435-12B4-4BC5-A73F-F71F0352CFE3}"/>
              </a:ext>
            </a:extLst>
          </p:cNvPr>
          <p:cNvSpPr txBox="1"/>
          <p:nvPr/>
        </p:nvSpPr>
        <p:spPr>
          <a:xfrm>
            <a:off x="10398369" y="1563150"/>
            <a:ext cx="738792" cy="369332"/>
          </a:xfrm>
          <a:prstGeom prst="rect">
            <a:avLst/>
          </a:prstGeom>
          <a:noFill/>
        </p:spPr>
        <p:txBody>
          <a:bodyPr wrap="none" rtlCol="0">
            <a:spAutoFit/>
          </a:bodyPr>
          <a:lstStyle/>
          <a:p>
            <a:r>
              <a:rPr kumimoji="1" lang="en-US" altLang="ja-JP" dirty="0"/>
              <a:t>Probe</a:t>
            </a:r>
            <a:endParaRPr kumimoji="1" lang="ja-JP" altLang="en-US" dirty="0"/>
          </a:p>
        </p:txBody>
      </p:sp>
      <p:sp>
        <p:nvSpPr>
          <p:cNvPr id="16" name="テキスト ボックス 15">
            <a:extLst>
              <a:ext uri="{FF2B5EF4-FFF2-40B4-BE49-F238E27FC236}">
                <a16:creationId xmlns:a16="http://schemas.microsoft.com/office/drawing/2014/main" id="{DF4767DE-4486-4A40-A3D9-B465E66FFAE1}"/>
              </a:ext>
            </a:extLst>
          </p:cNvPr>
          <p:cNvSpPr txBox="1"/>
          <p:nvPr/>
        </p:nvSpPr>
        <p:spPr>
          <a:xfrm>
            <a:off x="6490677" y="4395536"/>
            <a:ext cx="738792" cy="369332"/>
          </a:xfrm>
          <a:prstGeom prst="rect">
            <a:avLst/>
          </a:prstGeom>
          <a:noFill/>
        </p:spPr>
        <p:txBody>
          <a:bodyPr wrap="none" rtlCol="0">
            <a:spAutoFit/>
          </a:bodyPr>
          <a:lstStyle/>
          <a:p>
            <a:r>
              <a:rPr kumimoji="1" lang="en-US" altLang="ja-JP" dirty="0"/>
              <a:t>Probe</a:t>
            </a:r>
            <a:endParaRPr kumimoji="1" lang="ja-JP" altLang="en-US" dirty="0"/>
          </a:p>
        </p:txBody>
      </p:sp>
      <p:sp>
        <p:nvSpPr>
          <p:cNvPr id="17" name="テキスト ボックス 16">
            <a:extLst>
              <a:ext uri="{FF2B5EF4-FFF2-40B4-BE49-F238E27FC236}">
                <a16:creationId xmlns:a16="http://schemas.microsoft.com/office/drawing/2014/main" id="{BB3C4BC6-2EB1-4355-BD84-3F32D2019D3D}"/>
              </a:ext>
            </a:extLst>
          </p:cNvPr>
          <p:cNvSpPr txBox="1"/>
          <p:nvPr/>
        </p:nvSpPr>
        <p:spPr>
          <a:xfrm>
            <a:off x="2135579" y="4655140"/>
            <a:ext cx="738792" cy="369332"/>
          </a:xfrm>
          <a:prstGeom prst="rect">
            <a:avLst/>
          </a:prstGeom>
          <a:noFill/>
        </p:spPr>
        <p:txBody>
          <a:bodyPr wrap="none" rtlCol="0">
            <a:spAutoFit/>
          </a:bodyPr>
          <a:lstStyle/>
          <a:p>
            <a:r>
              <a:rPr kumimoji="1" lang="en-US" altLang="ja-JP" dirty="0"/>
              <a:t>Probe</a:t>
            </a:r>
            <a:endParaRPr kumimoji="1" lang="ja-JP" altLang="en-US" dirty="0"/>
          </a:p>
        </p:txBody>
      </p:sp>
      <p:sp>
        <p:nvSpPr>
          <p:cNvPr id="18" name="テキスト ボックス 17">
            <a:extLst>
              <a:ext uri="{FF2B5EF4-FFF2-40B4-BE49-F238E27FC236}">
                <a16:creationId xmlns:a16="http://schemas.microsoft.com/office/drawing/2014/main" id="{6E09847E-9966-4632-9E5A-EFCC5688BB75}"/>
              </a:ext>
            </a:extLst>
          </p:cNvPr>
          <p:cNvSpPr txBox="1"/>
          <p:nvPr/>
        </p:nvSpPr>
        <p:spPr>
          <a:xfrm>
            <a:off x="6533662" y="1591509"/>
            <a:ext cx="738792" cy="369332"/>
          </a:xfrm>
          <a:prstGeom prst="rect">
            <a:avLst/>
          </a:prstGeom>
          <a:noFill/>
        </p:spPr>
        <p:txBody>
          <a:bodyPr wrap="none" rtlCol="0">
            <a:spAutoFit/>
          </a:bodyPr>
          <a:lstStyle/>
          <a:p>
            <a:r>
              <a:rPr kumimoji="1" lang="en-US" altLang="ja-JP" dirty="0"/>
              <a:t>Probe</a:t>
            </a:r>
            <a:endParaRPr kumimoji="1" lang="ja-JP" altLang="en-US" dirty="0"/>
          </a:p>
        </p:txBody>
      </p:sp>
      <p:sp>
        <p:nvSpPr>
          <p:cNvPr id="19" name="テキスト ボックス 18">
            <a:extLst>
              <a:ext uri="{FF2B5EF4-FFF2-40B4-BE49-F238E27FC236}">
                <a16:creationId xmlns:a16="http://schemas.microsoft.com/office/drawing/2014/main" id="{B1728F48-A08E-4ED4-BEB7-8000422037A2}"/>
              </a:ext>
            </a:extLst>
          </p:cNvPr>
          <p:cNvSpPr txBox="1"/>
          <p:nvPr/>
        </p:nvSpPr>
        <p:spPr>
          <a:xfrm>
            <a:off x="10425724" y="4395536"/>
            <a:ext cx="738792" cy="369332"/>
          </a:xfrm>
          <a:prstGeom prst="rect">
            <a:avLst/>
          </a:prstGeom>
          <a:noFill/>
        </p:spPr>
        <p:txBody>
          <a:bodyPr wrap="none" rtlCol="0">
            <a:spAutoFit/>
          </a:bodyPr>
          <a:lstStyle/>
          <a:p>
            <a:r>
              <a:rPr kumimoji="1" lang="en-US" altLang="ja-JP" dirty="0"/>
              <a:t>Probe</a:t>
            </a:r>
            <a:endParaRPr kumimoji="1" lang="ja-JP" altLang="en-US" dirty="0"/>
          </a:p>
        </p:txBody>
      </p:sp>
      <p:sp>
        <p:nvSpPr>
          <p:cNvPr id="6" name="スライド番号プレースホルダー 5">
            <a:extLst>
              <a:ext uri="{FF2B5EF4-FFF2-40B4-BE49-F238E27FC236}">
                <a16:creationId xmlns:a16="http://schemas.microsoft.com/office/drawing/2014/main" id="{5C6CE8A9-2A9D-48FD-9BF9-478A284BFB5F}"/>
              </a:ext>
            </a:extLst>
          </p:cNvPr>
          <p:cNvSpPr>
            <a:spLocks noGrp="1"/>
          </p:cNvSpPr>
          <p:nvPr>
            <p:ph type="sldNum" sz="quarter" idx="12"/>
          </p:nvPr>
        </p:nvSpPr>
        <p:spPr/>
        <p:txBody>
          <a:bodyPr/>
          <a:lstStyle/>
          <a:p>
            <a:fld id="{47E43699-2F55-4263-8B8C-B7BA81C7249D}" type="slidenum">
              <a:rPr kumimoji="1" lang="ja-JP" altLang="en-US" smtClean="0"/>
              <a:t>10</a:t>
            </a:fld>
            <a:endParaRPr kumimoji="1" lang="ja-JP" altLang="en-US"/>
          </a:p>
        </p:txBody>
      </p:sp>
    </p:spTree>
    <p:extLst>
      <p:ext uri="{BB962C8B-B14F-4D97-AF65-F5344CB8AC3E}">
        <p14:creationId xmlns:p14="http://schemas.microsoft.com/office/powerpoint/2010/main" val="1856784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 ダイアグラム, 散布図&#10;&#10;自動的に生成された説明">
            <a:extLst>
              <a:ext uri="{FF2B5EF4-FFF2-40B4-BE49-F238E27FC236}">
                <a16:creationId xmlns:a16="http://schemas.microsoft.com/office/drawing/2014/main" id="{5F71717B-4744-46F5-912F-0912465D5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940" y="1690688"/>
            <a:ext cx="10715625" cy="2857500"/>
          </a:xfrm>
          <a:prstGeom prst="rect">
            <a:avLst/>
          </a:prstGeom>
        </p:spPr>
      </p:pic>
      <p:sp>
        <p:nvSpPr>
          <p:cNvPr id="12" name="タイトル 11">
            <a:extLst>
              <a:ext uri="{FF2B5EF4-FFF2-40B4-BE49-F238E27FC236}">
                <a16:creationId xmlns:a16="http://schemas.microsoft.com/office/drawing/2014/main" id="{3C810FD9-5190-4E31-8031-334C268F54BC}"/>
              </a:ext>
            </a:extLst>
          </p:cNvPr>
          <p:cNvSpPr>
            <a:spLocks noGrp="1"/>
          </p:cNvSpPr>
          <p:nvPr>
            <p:ph type="title"/>
          </p:nvPr>
        </p:nvSpPr>
        <p:spPr/>
        <p:txBody>
          <a:bodyPr/>
          <a:lstStyle/>
          <a:p>
            <a:r>
              <a:rPr lang="en-US" altLang="ja-JP" dirty="0"/>
              <a:t>Momentum</a:t>
            </a:r>
            <a:r>
              <a:rPr lang="ja-JP" altLang="en-US" dirty="0"/>
              <a:t>課題，一人の参加者の応答例</a:t>
            </a:r>
          </a:p>
        </p:txBody>
      </p:sp>
      <p:sp>
        <p:nvSpPr>
          <p:cNvPr id="19" name="テキスト ボックス 18">
            <a:extLst>
              <a:ext uri="{FF2B5EF4-FFF2-40B4-BE49-F238E27FC236}">
                <a16:creationId xmlns:a16="http://schemas.microsoft.com/office/drawing/2014/main" id="{2F1F6ACA-6F00-477D-BA09-20B77A6AE39E}"/>
              </a:ext>
            </a:extLst>
          </p:cNvPr>
          <p:cNvSpPr txBox="1"/>
          <p:nvPr/>
        </p:nvSpPr>
        <p:spPr>
          <a:xfrm>
            <a:off x="365181" y="3768362"/>
            <a:ext cx="429926" cy="276999"/>
          </a:xfrm>
          <a:prstGeom prst="rect">
            <a:avLst/>
          </a:prstGeom>
          <a:noFill/>
        </p:spPr>
        <p:txBody>
          <a:bodyPr wrap="none" rtlCol="0">
            <a:spAutoFit/>
          </a:bodyPr>
          <a:lstStyle/>
          <a:p>
            <a:r>
              <a:rPr kumimoji="1" lang="en-US" altLang="ja-JP" sz="1200" dirty="0"/>
              <a:t>low</a:t>
            </a:r>
            <a:endParaRPr kumimoji="1" lang="ja-JP" altLang="en-US" sz="1200" dirty="0"/>
          </a:p>
        </p:txBody>
      </p:sp>
      <p:sp>
        <p:nvSpPr>
          <p:cNvPr id="21" name="テキスト ボックス 20">
            <a:extLst>
              <a:ext uri="{FF2B5EF4-FFF2-40B4-BE49-F238E27FC236}">
                <a16:creationId xmlns:a16="http://schemas.microsoft.com/office/drawing/2014/main" id="{85D54D59-1FFD-40C9-92FB-4B403555B2CD}"/>
              </a:ext>
            </a:extLst>
          </p:cNvPr>
          <p:cNvSpPr txBox="1"/>
          <p:nvPr/>
        </p:nvSpPr>
        <p:spPr>
          <a:xfrm>
            <a:off x="1299156" y="3768362"/>
            <a:ext cx="489236" cy="276999"/>
          </a:xfrm>
          <a:prstGeom prst="rect">
            <a:avLst/>
          </a:prstGeom>
          <a:noFill/>
        </p:spPr>
        <p:txBody>
          <a:bodyPr wrap="none" rtlCol="0">
            <a:spAutoFit/>
          </a:bodyPr>
          <a:lstStyle/>
          <a:p>
            <a:r>
              <a:rPr lang="en-US" altLang="ja-JP" sz="1200" dirty="0"/>
              <a:t>high</a:t>
            </a:r>
            <a:endParaRPr kumimoji="1" lang="ja-JP" altLang="en-US" sz="1200" dirty="0"/>
          </a:p>
        </p:txBody>
      </p:sp>
      <p:sp>
        <p:nvSpPr>
          <p:cNvPr id="22" name="テキスト ボックス 21">
            <a:extLst>
              <a:ext uri="{FF2B5EF4-FFF2-40B4-BE49-F238E27FC236}">
                <a16:creationId xmlns:a16="http://schemas.microsoft.com/office/drawing/2014/main" id="{2933D702-43ED-4F8D-8548-A3257615936C}"/>
              </a:ext>
            </a:extLst>
          </p:cNvPr>
          <p:cNvSpPr txBox="1"/>
          <p:nvPr/>
        </p:nvSpPr>
        <p:spPr>
          <a:xfrm>
            <a:off x="4468905" y="4443603"/>
            <a:ext cx="715260" cy="307777"/>
          </a:xfrm>
          <a:prstGeom prst="rect">
            <a:avLst/>
          </a:prstGeom>
          <a:noFill/>
        </p:spPr>
        <p:txBody>
          <a:bodyPr wrap="none" rtlCol="0">
            <a:spAutoFit/>
          </a:bodyPr>
          <a:lstStyle/>
          <a:p>
            <a:r>
              <a:rPr kumimoji="1" lang="en-US" altLang="ja-JP" sz="1400" dirty="0"/>
              <a:t>Happy</a:t>
            </a:r>
            <a:endParaRPr kumimoji="1" lang="ja-JP" altLang="en-US" sz="1400" dirty="0"/>
          </a:p>
        </p:txBody>
      </p:sp>
      <p:sp>
        <p:nvSpPr>
          <p:cNvPr id="24" name="テキスト ボックス 23">
            <a:extLst>
              <a:ext uri="{FF2B5EF4-FFF2-40B4-BE49-F238E27FC236}">
                <a16:creationId xmlns:a16="http://schemas.microsoft.com/office/drawing/2014/main" id="{FFC5C735-5048-4602-801B-6EA0B7534568}"/>
              </a:ext>
            </a:extLst>
          </p:cNvPr>
          <p:cNvSpPr txBox="1"/>
          <p:nvPr/>
        </p:nvSpPr>
        <p:spPr>
          <a:xfrm>
            <a:off x="2245658" y="4443603"/>
            <a:ext cx="800219" cy="307777"/>
          </a:xfrm>
          <a:prstGeom prst="rect">
            <a:avLst/>
          </a:prstGeom>
          <a:noFill/>
        </p:spPr>
        <p:txBody>
          <a:bodyPr wrap="none" rtlCol="0">
            <a:spAutoFit/>
          </a:bodyPr>
          <a:lstStyle/>
          <a:p>
            <a:r>
              <a:rPr kumimoji="1" lang="en-US" altLang="ja-JP" sz="1400" dirty="0"/>
              <a:t>Neutral</a:t>
            </a:r>
            <a:endParaRPr kumimoji="1" lang="ja-JP" altLang="en-US" sz="1400" dirty="0"/>
          </a:p>
        </p:txBody>
      </p:sp>
      <p:sp>
        <p:nvSpPr>
          <p:cNvPr id="26" name="テキスト ボックス 25">
            <a:extLst>
              <a:ext uri="{FF2B5EF4-FFF2-40B4-BE49-F238E27FC236}">
                <a16:creationId xmlns:a16="http://schemas.microsoft.com/office/drawing/2014/main" id="{528AB531-EB59-41AF-9F1E-40645B07B1EB}"/>
              </a:ext>
            </a:extLst>
          </p:cNvPr>
          <p:cNvSpPr txBox="1"/>
          <p:nvPr/>
        </p:nvSpPr>
        <p:spPr>
          <a:xfrm>
            <a:off x="7643967" y="4443603"/>
            <a:ext cx="502061" cy="307777"/>
          </a:xfrm>
          <a:prstGeom prst="rect">
            <a:avLst/>
          </a:prstGeom>
          <a:noFill/>
        </p:spPr>
        <p:txBody>
          <a:bodyPr wrap="none" rtlCol="0">
            <a:spAutoFit/>
          </a:bodyPr>
          <a:lstStyle/>
          <a:p>
            <a:r>
              <a:rPr kumimoji="1" lang="en-US" altLang="ja-JP" sz="1400" dirty="0"/>
              <a:t>Sad</a:t>
            </a:r>
            <a:endParaRPr kumimoji="1" lang="ja-JP" altLang="en-US" sz="1400" dirty="0"/>
          </a:p>
        </p:txBody>
      </p:sp>
      <p:sp>
        <p:nvSpPr>
          <p:cNvPr id="28" name="テキスト ボックス 27">
            <a:extLst>
              <a:ext uri="{FF2B5EF4-FFF2-40B4-BE49-F238E27FC236}">
                <a16:creationId xmlns:a16="http://schemas.microsoft.com/office/drawing/2014/main" id="{6C70CBD5-F1E6-4E8B-B1A7-51C536828BE6}"/>
              </a:ext>
            </a:extLst>
          </p:cNvPr>
          <p:cNvSpPr txBox="1"/>
          <p:nvPr/>
        </p:nvSpPr>
        <p:spPr>
          <a:xfrm>
            <a:off x="5268320" y="4443603"/>
            <a:ext cx="800219" cy="307777"/>
          </a:xfrm>
          <a:prstGeom prst="rect">
            <a:avLst/>
          </a:prstGeom>
          <a:noFill/>
        </p:spPr>
        <p:txBody>
          <a:bodyPr wrap="none" rtlCol="0">
            <a:spAutoFit/>
          </a:bodyPr>
          <a:lstStyle/>
          <a:p>
            <a:r>
              <a:rPr kumimoji="1" lang="en-US" altLang="ja-JP" sz="1400" dirty="0"/>
              <a:t>Neutral</a:t>
            </a:r>
            <a:endParaRPr kumimoji="1" lang="ja-JP" altLang="en-US" sz="1400" dirty="0"/>
          </a:p>
        </p:txBody>
      </p:sp>
      <p:sp>
        <p:nvSpPr>
          <p:cNvPr id="30" name="テキスト ボックス 29">
            <a:extLst>
              <a:ext uri="{FF2B5EF4-FFF2-40B4-BE49-F238E27FC236}">
                <a16:creationId xmlns:a16="http://schemas.microsoft.com/office/drawing/2014/main" id="{6768CF2E-4333-4DB3-8167-8917FFA921B3}"/>
              </a:ext>
            </a:extLst>
          </p:cNvPr>
          <p:cNvSpPr txBox="1"/>
          <p:nvPr/>
        </p:nvSpPr>
        <p:spPr>
          <a:xfrm>
            <a:off x="10651272" y="4443603"/>
            <a:ext cx="450764" cy="307777"/>
          </a:xfrm>
          <a:prstGeom prst="rect">
            <a:avLst/>
          </a:prstGeom>
          <a:noFill/>
        </p:spPr>
        <p:txBody>
          <a:bodyPr wrap="none" rtlCol="0">
            <a:spAutoFit/>
          </a:bodyPr>
          <a:lstStyle/>
          <a:p>
            <a:r>
              <a:rPr kumimoji="1" lang="en-US" altLang="ja-JP" sz="1400" dirty="0"/>
              <a:t>Big</a:t>
            </a:r>
            <a:endParaRPr kumimoji="1" lang="ja-JP" altLang="en-US" sz="1400" dirty="0"/>
          </a:p>
        </p:txBody>
      </p:sp>
      <p:sp>
        <p:nvSpPr>
          <p:cNvPr id="32" name="テキスト ボックス 31">
            <a:extLst>
              <a:ext uri="{FF2B5EF4-FFF2-40B4-BE49-F238E27FC236}">
                <a16:creationId xmlns:a16="http://schemas.microsoft.com/office/drawing/2014/main" id="{8A416866-715F-48F0-93E8-7872244E4238}"/>
              </a:ext>
            </a:extLst>
          </p:cNvPr>
          <p:cNvSpPr txBox="1"/>
          <p:nvPr/>
        </p:nvSpPr>
        <p:spPr>
          <a:xfrm>
            <a:off x="8298036" y="4443602"/>
            <a:ext cx="644728" cy="307777"/>
          </a:xfrm>
          <a:prstGeom prst="rect">
            <a:avLst/>
          </a:prstGeom>
          <a:noFill/>
        </p:spPr>
        <p:txBody>
          <a:bodyPr wrap="none" rtlCol="0">
            <a:spAutoFit/>
          </a:bodyPr>
          <a:lstStyle/>
          <a:p>
            <a:r>
              <a:rPr kumimoji="1" lang="en-US" altLang="ja-JP" sz="1400" dirty="0"/>
              <a:t>Small</a:t>
            </a:r>
            <a:endParaRPr kumimoji="1" lang="ja-JP" altLang="en-US" sz="1400" dirty="0"/>
          </a:p>
        </p:txBody>
      </p:sp>
      <p:sp>
        <p:nvSpPr>
          <p:cNvPr id="33" name="テキスト ボックス 32">
            <a:extLst>
              <a:ext uri="{FF2B5EF4-FFF2-40B4-BE49-F238E27FC236}">
                <a16:creationId xmlns:a16="http://schemas.microsoft.com/office/drawing/2014/main" id="{9703FBBF-B560-44CB-9C36-B8F69F98B213}"/>
              </a:ext>
            </a:extLst>
          </p:cNvPr>
          <p:cNvSpPr txBox="1"/>
          <p:nvPr/>
        </p:nvSpPr>
        <p:spPr>
          <a:xfrm>
            <a:off x="580144" y="4982646"/>
            <a:ext cx="8028160" cy="1477328"/>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a:t>
            </a:r>
            <a:r>
              <a:rPr lang="en-US" altLang="ja-JP" dirty="0"/>
              <a:t> </a:t>
            </a:r>
            <a:r>
              <a:rPr lang="ja-JP" altLang="en-US" dirty="0"/>
              <a:t>および▲はターゲットのモーフィング率を示す </a:t>
            </a:r>
            <a:r>
              <a:rPr lang="en-US" altLang="ja-JP" dirty="0"/>
              <a:t>(</a:t>
            </a:r>
            <a:r>
              <a:rPr lang="ja-JP" altLang="en-US" dirty="0"/>
              <a:t>▲ </a:t>
            </a:r>
            <a:r>
              <a:rPr lang="en-US" altLang="ja-JP" dirty="0"/>
              <a:t>:40%, </a:t>
            </a:r>
            <a:r>
              <a:rPr kumimoji="1" lang="ja-JP" altLang="en-US" dirty="0"/>
              <a:t>▼</a:t>
            </a:r>
            <a:r>
              <a:rPr kumimoji="1" lang="en-US" altLang="ja-JP" dirty="0"/>
              <a:t>:70%</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kumimoji="1" lang="ja-JP" altLang="en-US" dirty="0"/>
              <a:t>累積正規分布</a:t>
            </a:r>
            <a:r>
              <a:rPr kumimoji="1" lang="en-US" altLang="ja-JP" i="1" dirty="0"/>
              <a:t>N </a:t>
            </a:r>
            <a:r>
              <a:rPr kumimoji="1" lang="en-US" altLang="ja-JP" dirty="0"/>
              <a:t>(</a:t>
            </a:r>
            <a:r>
              <a:rPr kumimoji="1" lang="en-US" altLang="ja-JP" i="1" dirty="0"/>
              <a:t>μ</a:t>
            </a:r>
            <a:r>
              <a:rPr kumimoji="1" lang="en-US" altLang="ja-JP" dirty="0"/>
              <a:t>, </a:t>
            </a:r>
            <a:r>
              <a:rPr kumimoji="1" lang="en-US" altLang="ja-JP" i="1" dirty="0"/>
              <a:t>σ</a:t>
            </a:r>
            <a:r>
              <a:rPr kumimoji="1" lang="en-US" altLang="ja-JP" dirty="0"/>
              <a:t>)</a:t>
            </a:r>
            <a:r>
              <a:rPr kumimoji="1" lang="ja-JP" altLang="en-US" dirty="0"/>
              <a:t>によるフィッティング</a:t>
            </a:r>
            <a:endParaRPr kumimoji="1" lang="en-US" altLang="ja-JP" dirty="0"/>
          </a:p>
          <a:p>
            <a:pPr marL="742950" lvl="1" indent="-285750">
              <a:buFont typeface="Wingdings" panose="05000000000000000000" pitchFamily="2" charset="2"/>
              <a:buChar char="Ø"/>
            </a:pPr>
            <a:r>
              <a:rPr lang="en-US" altLang="ja-JP" dirty="0"/>
              <a:t>μ -&gt; </a:t>
            </a:r>
            <a:r>
              <a:rPr lang="ja-JP" altLang="en-US" dirty="0"/>
              <a:t>主観的等価点（参加者が想像または記憶したモーフィング率）</a:t>
            </a:r>
            <a:endParaRPr kumimoji="1" lang="en-US" altLang="ja-JP" dirty="0"/>
          </a:p>
          <a:p>
            <a:pPr marL="742950" lvl="1" indent="-285750">
              <a:buFont typeface="Wingdings" panose="05000000000000000000" pitchFamily="2" charset="2"/>
              <a:buChar char="Ø"/>
            </a:pPr>
            <a:r>
              <a:rPr lang="en-US" altLang="ja-JP" dirty="0"/>
              <a:t>σ -&gt; </a:t>
            </a:r>
            <a:r>
              <a:rPr lang="ja-JP" altLang="en-US" dirty="0"/>
              <a:t>感情推定の精度</a:t>
            </a:r>
            <a:endParaRPr lang="en-US" altLang="ja-JP" dirty="0"/>
          </a:p>
        </p:txBody>
      </p:sp>
      <p:grpSp>
        <p:nvGrpSpPr>
          <p:cNvPr id="18" name="グループ化 17">
            <a:extLst>
              <a:ext uri="{FF2B5EF4-FFF2-40B4-BE49-F238E27FC236}">
                <a16:creationId xmlns:a16="http://schemas.microsoft.com/office/drawing/2014/main" id="{996DB8AF-B305-4075-ACA1-CC321BCBDF9C}"/>
              </a:ext>
            </a:extLst>
          </p:cNvPr>
          <p:cNvGrpSpPr/>
          <p:nvPr/>
        </p:nvGrpSpPr>
        <p:grpSpPr>
          <a:xfrm>
            <a:off x="87330" y="2408916"/>
            <a:ext cx="1945702" cy="1214669"/>
            <a:chOff x="8242789" y="1547327"/>
            <a:chExt cx="2999411" cy="1872482"/>
          </a:xfrm>
        </p:grpSpPr>
        <p:sp>
          <p:nvSpPr>
            <p:cNvPr id="20" name="正方形/長方形 19">
              <a:extLst>
                <a:ext uri="{FF2B5EF4-FFF2-40B4-BE49-F238E27FC236}">
                  <a16:creationId xmlns:a16="http://schemas.microsoft.com/office/drawing/2014/main" id="{646420E9-4597-4FD5-BFE5-3DA10B29E106}"/>
                </a:ext>
              </a:extLst>
            </p:cNvPr>
            <p:cNvSpPr/>
            <p:nvPr/>
          </p:nvSpPr>
          <p:spPr>
            <a:xfrm>
              <a:off x="8296375" y="1547327"/>
              <a:ext cx="2892239" cy="1872482"/>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3" name="図 22" descr="白いシャツを着ている女性の顔&#10;&#10;自動的に生成された説明">
              <a:extLst>
                <a:ext uri="{FF2B5EF4-FFF2-40B4-BE49-F238E27FC236}">
                  <a16:creationId xmlns:a16="http://schemas.microsoft.com/office/drawing/2014/main" id="{410BE456-71F6-40C1-B90A-A381B87A4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789" y="1583568"/>
              <a:ext cx="1542339" cy="1800000"/>
            </a:xfrm>
            <a:prstGeom prst="ellipse">
              <a:avLst/>
            </a:prstGeom>
            <a:ln>
              <a:noFill/>
            </a:ln>
            <a:effectLst>
              <a:softEdge rad="112500"/>
            </a:effectLst>
          </p:spPr>
        </p:pic>
        <p:pic>
          <p:nvPicPr>
            <p:cNvPr id="25" name="図 24" descr="少年の顔&#10;&#10;自動的に生成された説明">
              <a:extLst>
                <a:ext uri="{FF2B5EF4-FFF2-40B4-BE49-F238E27FC236}">
                  <a16:creationId xmlns:a16="http://schemas.microsoft.com/office/drawing/2014/main" id="{F89E3971-696A-46B1-B86C-D180A25C49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9861" y="1583568"/>
              <a:ext cx="1542339" cy="1800000"/>
            </a:xfrm>
            <a:prstGeom prst="ellipse">
              <a:avLst/>
            </a:prstGeom>
            <a:ln>
              <a:noFill/>
            </a:ln>
            <a:effectLst>
              <a:softEdge rad="112500"/>
            </a:effectLst>
          </p:spPr>
        </p:pic>
      </p:grpSp>
      <p:sp>
        <p:nvSpPr>
          <p:cNvPr id="2" name="スライド番号プレースホルダー 1">
            <a:extLst>
              <a:ext uri="{FF2B5EF4-FFF2-40B4-BE49-F238E27FC236}">
                <a16:creationId xmlns:a16="http://schemas.microsoft.com/office/drawing/2014/main" id="{7362EF23-30CB-4394-B899-103305355680}"/>
              </a:ext>
            </a:extLst>
          </p:cNvPr>
          <p:cNvSpPr>
            <a:spLocks noGrp="1"/>
          </p:cNvSpPr>
          <p:nvPr>
            <p:ph type="sldNum" sz="quarter" idx="12"/>
          </p:nvPr>
        </p:nvSpPr>
        <p:spPr/>
        <p:txBody>
          <a:bodyPr/>
          <a:lstStyle/>
          <a:p>
            <a:fld id="{47E43699-2F55-4263-8B8C-B7BA81C7249D}" type="slidenum">
              <a:rPr kumimoji="1" lang="ja-JP" altLang="en-US" smtClean="0"/>
              <a:t>11</a:t>
            </a:fld>
            <a:endParaRPr kumimoji="1" lang="ja-JP" altLang="en-US"/>
          </a:p>
        </p:txBody>
      </p:sp>
    </p:spTree>
    <p:extLst>
      <p:ext uri="{BB962C8B-B14F-4D97-AF65-F5344CB8AC3E}">
        <p14:creationId xmlns:p14="http://schemas.microsoft.com/office/powerpoint/2010/main" val="756450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CD6862A-2637-4F98-92CC-3106EC1FE87B}"/>
              </a:ext>
            </a:extLst>
          </p:cNvPr>
          <p:cNvSpPr>
            <a:spLocks noGrp="1"/>
          </p:cNvSpPr>
          <p:nvPr>
            <p:ph type="title"/>
          </p:nvPr>
        </p:nvSpPr>
        <p:spPr>
          <a:xfrm>
            <a:off x="838200" y="271215"/>
            <a:ext cx="10515600" cy="1325563"/>
          </a:xfrm>
        </p:spPr>
        <p:txBody>
          <a:bodyPr/>
          <a:lstStyle/>
          <a:p>
            <a:r>
              <a:rPr lang="ja-JP" altLang="en-US" dirty="0"/>
              <a:t>表情課題，全参加者の平均</a:t>
            </a:r>
            <a:br>
              <a:rPr lang="en-US" altLang="ja-JP" dirty="0"/>
            </a:br>
            <a:endParaRPr lang="ja-JP" altLang="en-US" dirty="0"/>
          </a:p>
        </p:txBody>
      </p:sp>
      <p:grpSp>
        <p:nvGrpSpPr>
          <p:cNvPr id="2" name="グループ化 1">
            <a:extLst>
              <a:ext uri="{FF2B5EF4-FFF2-40B4-BE49-F238E27FC236}">
                <a16:creationId xmlns:a16="http://schemas.microsoft.com/office/drawing/2014/main" id="{588A7693-CBDA-4318-A51D-CCB9DA8FB2A9}"/>
              </a:ext>
            </a:extLst>
          </p:cNvPr>
          <p:cNvGrpSpPr/>
          <p:nvPr/>
        </p:nvGrpSpPr>
        <p:grpSpPr>
          <a:xfrm>
            <a:off x="1037279" y="1191191"/>
            <a:ext cx="9860421" cy="5518610"/>
            <a:chOff x="38832" y="170666"/>
            <a:chExt cx="11772168" cy="6588562"/>
          </a:xfrm>
        </p:grpSpPr>
        <p:pic>
          <p:nvPicPr>
            <p:cNvPr id="11" name="図 10" descr="グラフ&#10;&#10;自動的に生成された説明">
              <a:extLst>
                <a:ext uri="{FF2B5EF4-FFF2-40B4-BE49-F238E27FC236}">
                  <a16:creationId xmlns:a16="http://schemas.microsoft.com/office/drawing/2014/main" id="{D5424165-3666-4D9A-B452-3AD5106A1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711228"/>
              <a:ext cx="11430000" cy="3048000"/>
            </a:xfrm>
            <a:prstGeom prst="rect">
              <a:avLst/>
            </a:prstGeom>
          </p:spPr>
        </p:pic>
        <p:pic>
          <p:nvPicPr>
            <p:cNvPr id="13" name="図 12" descr="グラフ&#10;&#10;自動的に生成された説明">
              <a:extLst>
                <a:ext uri="{FF2B5EF4-FFF2-40B4-BE49-F238E27FC236}">
                  <a16:creationId xmlns:a16="http://schemas.microsoft.com/office/drawing/2014/main" id="{E274CE86-AC6E-4B83-9A8E-2CFF751B7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37444"/>
              <a:ext cx="11430000" cy="3048000"/>
            </a:xfrm>
            <a:prstGeom prst="rect">
              <a:avLst/>
            </a:prstGeom>
          </p:spPr>
        </p:pic>
        <p:sp>
          <p:nvSpPr>
            <p:cNvPr id="8" name="テキスト ボックス 7">
              <a:extLst>
                <a:ext uri="{FF2B5EF4-FFF2-40B4-BE49-F238E27FC236}">
                  <a16:creationId xmlns:a16="http://schemas.microsoft.com/office/drawing/2014/main" id="{7FCBBAFE-F2D5-450D-BC74-F3D30EA9EC41}"/>
                </a:ext>
              </a:extLst>
            </p:cNvPr>
            <p:cNvSpPr txBox="1"/>
            <p:nvPr/>
          </p:nvSpPr>
          <p:spPr>
            <a:xfrm>
              <a:off x="38832" y="3605509"/>
              <a:ext cx="1402949" cy="369332"/>
            </a:xfrm>
            <a:prstGeom prst="rect">
              <a:avLst/>
            </a:prstGeom>
            <a:noFill/>
          </p:spPr>
          <p:txBody>
            <a:bodyPr wrap="none" rtlCol="0">
              <a:spAutoFit/>
            </a:bodyPr>
            <a:lstStyle/>
            <a:p>
              <a:r>
                <a:rPr kumimoji="1" lang="en-US" altLang="ja-JP" dirty="0"/>
                <a:t>Momentum</a:t>
              </a:r>
              <a:endParaRPr kumimoji="1" lang="ja-JP" altLang="en-US" dirty="0"/>
            </a:p>
          </p:txBody>
        </p:sp>
        <p:sp>
          <p:nvSpPr>
            <p:cNvPr id="10" name="テキスト ボックス 9">
              <a:extLst>
                <a:ext uri="{FF2B5EF4-FFF2-40B4-BE49-F238E27FC236}">
                  <a16:creationId xmlns:a16="http://schemas.microsoft.com/office/drawing/2014/main" id="{01953C24-7BC4-4B8E-90A4-01B67144BCB7}"/>
                </a:ext>
              </a:extLst>
            </p:cNvPr>
            <p:cNvSpPr txBox="1"/>
            <p:nvPr/>
          </p:nvSpPr>
          <p:spPr>
            <a:xfrm>
              <a:off x="38832" y="170666"/>
              <a:ext cx="1031051" cy="369332"/>
            </a:xfrm>
            <a:prstGeom prst="rect">
              <a:avLst/>
            </a:prstGeom>
            <a:noFill/>
          </p:spPr>
          <p:txBody>
            <a:bodyPr wrap="none" rtlCol="0">
              <a:spAutoFit/>
            </a:bodyPr>
            <a:lstStyle/>
            <a:p>
              <a:r>
                <a:rPr lang="en-US" altLang="ja-JP" dirty="0"/>
                <a:t>Imagery</a:t>
              </a:r>
              <a:endParaRPr kumimoji="1" lang="ja-JP" altLang="en-US" dirty="0"/>
            </a:p>
          </p:txBody>
        </p:sp>
      </p:grpSp>
      <p:sp>
        <p:nvSpPr>
          <p:cNvPr id="4" name="スライド番号プレースホルダー 3">
            <a:extLst>
              <a:ext uri="{FF2B5EF4-FFF2-40B4-BE49-F238E27FC236}">
                <a16:creationId xmlns:a16="http://schemas.microsoft.com/office/drawing/2014/main" id="{09286654-F5D6-4C4C-9018-8F767970ED85}"/>
              </a:ext>
            </a:extLst>
          </p:cNvPr>
          <p:cNvSpPr>
            <a:spLocks noGrp="1"/>
          </p:cNvSpPr>
          <p:nvPr>
            <p:ph type="sldNum" sz="quarter" idx="12"/>
          </p:nvPr>
        </p:nvSpPr>
        <p:spPr/>
        <p:txBody>
          <a:bodyPr/>
          <a:lstStyle/>
          <a:p>
            <a:fld id="{47E43699-2F55-4263-8B8C-B7BA81C7249D}" type="slidenum">
              <a:rPr kumimoji="1" lang="ja-JP" altLang="en-US" smtClean="0"/>
              <a:t>12</a:t>
            </a:fld>
            <a:endParaRPr kumimoji="1" lang="ja-JP" altLang="en-US"/>
          </a:p>
        </p:txBody>
      </p:sp>
    </p:spTree>
    <p:extLst>
      <p:ext uri="{BB962C8B-B14F-4D97-AF65-F5344CB8AC3E}">
        <p14:creationId xmlns:p14="http://schemas.microsoft.com/office/powerpoint/2010/main" val="3905257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64144032-B711-44FC-A68D-7EC40EE8FF12}"/>
              </a:ext>
            </a:extLst>
          </p:cNvPr>
          <p:cNvGrpSpPr/>
          <p:nvPr/>
        </p:nvGrpSpPr>
        <p:grpSpPr>
          <a:xfrm>
            <a:off x="674048" y="1487754"/>
            <a:ext cx="8995332" cy="4948276"/>
            <a:chOff x="345687" y="346511"/>
            <a:chExt cx="11465313" cy="6306997"/>
          </a:xfrm>
        </p:grpSpPr>
        <p:pic>
          <p:nvPicPr>
            <p:cNvPr id="4" name="図 3" descr="グラフ, 折れ線グラフ&#10;&#10;自動的に生成された説明">
              <a:extLst>
                <a:ext uri="{FF2B5EF4-FFF2-40B4-BE49-F238E27FC236}">
                  <a16:creationId xmlns:a16="http://schemas.microsoft.com/office/drawing/2014/main" id="{43AB585F-D3D0-4F50-B464-28EE42CF9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46511"/>
              <a:ext cx="11430000" cy="3048000"/>
            </a:xfrm>
            <a:prstGeom prst="rect">
              <a:avLst/>
            </a:prstGeom>
          </p:spPr>
        </p:pic>
        <p:pic>
          <p:nvPicPr>
            <p:cNvPr id="8" name="図 7" descr="ダイアグラム, 折れ線グラフ&#10;&#10;自動的に生成された説明">
              <a:extLst>
                <a:ext uri="{FF2B5EF4-FFF2-40B4-BE49-F238E27FC236}">
                  <a16:creationId xmlns:a16="http://schemas.microsoft.com/office/drawing/2014/main" id="{1435EB47-C726-48B1-B23A-2AF463F70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605508"/>
              <a:ext cx="11430000" cy="3048000"/>
            </a:xfrm>
            <a:prstGeom prst="rect">
              <a:avLst/>
            </a:prstGeom>
          </p:spPr>
        </p:pic>
        <p:sp>
          <p:nvSpPr>
            <p:cNvPr id="7" name="テキスト ボックス 6">
              <a:extLst>
                <a:ext uri="{FF2B5EF4-FFF2-40B4-BE49-F238E27FC236}">
                  <a16:creationId xmlns:a16="http://schemas.microsoft.com/office/drawing/2014/main" id="{3DEF5E15-2BBA-4250-B9A5-63BD61E1C570}"/>
                </a:ext>
              </a:extLst>
            </p:cNvPr>
            <p:cNvSpPr txBox="1"/>
            <p:nvPr/>
          </p:nvSpPr>
          <p:spPr>
            <a:xfrm>
              <a:off x="345687" y="3605508"/>
              <a:ext cx="1402948" cy="369332"/>
            </a:xfrm>
            <a:prstGeom prst="rect">
              <a:avLst/>
            </a:prstGeom>
            <a:noFill/>
          </p:spPr>
          <p:txBody>
            <a:bodyPr wrap="none" rtlCol="0">
              <a:spAutoFit/>
            </a:bodyPr>
            <a:lstStyle/>
            <a:p>
              <a:r>
                <a:rPr kumimoji="1" lang="en-US" altLang="ja-JP" dirty="0"/>
                <a:t>Momentum</a:t>
              </a:r>
              <a:endParaRPr kumimoji="1" lang="ja-JP" altLang="en-US" dirty="0"/>
            </a:p>
          </p:txBody>
        </p:sp>
        <p:sp>
          <p:nvSpPr>
            <p:cNvPr id="9" name="テキスト ボックス 8">
              <a:extLst>
                <a:ext uri="{FF2B5EF4-FFF2-40B4-BE49-F238E27FC236}">
                  <a16:creationId xmlns:a16="http://schemas.microsoft.com/office/drawing/2014/main" id="{931F1472-2AA2-44D7-B441-25FD18196006}"/>
                </a:ext>
              </a:extLst>
            </p:cNvPr>
            <p:cNvSpPr txBox="1"/>
            <p:nvPr/>
          </p:nvSpPr>
          <p:spPr>
            <a:xfrm>
              <a:off x="345687" y="346511"/>
              <a:ext cx="1031051" cy="369332"/>
            </a:xfrm>
            <a:prstGeom prst="rect">
              <a:avLst/>
            </a:prstGeom>
            <a:noFill/>
          </p:spPr>
          <p:txBody>
            <a:bodyPr wrap="none" rtlCol="0">
              <a:spAutoFit/>
            </a:bodyPr>
            <a:lstStyle/>
            <a:p>
              <a:r>
                <a:rPr lang="en-US" altLang="ja-JP" dirty="0"/>
                <a:t>Imagery</a:t>
              </a:r>
              <a:endParaRPr kumimoji="1" lang="ja-JP" altLang="en-US" dirty="0"/>
            </a:p>
          </p:txBody>
        </p:sp>
      </p:grpSp>
      <p:sp>
        <p:nvSpPr>
          <p:cNvPr id="3" name="タイトル 2">
            <a:extLst>
              <a:ext uri="{FF2B5EF4-FFF2-40B4-BE49-F238E27FC236}">
                <a16:creationId xmlns:a16="http://schemas.microsoft.com/office/drawing/2014/main" id="{A88E354E-F00C-4344-AB87-8324C6DA83E6}"/>
              </a:ext>
            </a:extLst>
          </p:cNvPr>
          <p:cNvSpPr>
            <a:spLocks noGrp="1"/>
          </p:cNvSpPr>
          <p:nvPr>
            <p:ph type="title"/>
          </p:nvPr>
        </p:nvSpPr>
        <p:spPr/>
        <p:txBody>
          <a:bodyPr/>
          <a:lstStyle/>
          <a:p>
            <a:r>
              <a:rPr lang="ja-JP" altLang="en-US" dirty="0"/>
              <a:t>表情課題，全参加者の平均</a:t>
            </a:r>
            <a:br>
              <a:rPr lang="en-US" altLang="ja-JP" dirty="0"/>
            </a:br>
            <a:endParaRPr lang="ja-JP" altLang="en-US" dirty="0"/>
          </a:p>
        </p:txBody>
      </p:sp>
      <p:sp>
        <p:nvSpPr>
          <p:cNvPr id="6" name="テキスト ボックス 5">
            <a:extLst>
              <a:ext uri="{FF2B5EF4-FFF2-40B4-BE49-F238E27FC236}">
                <a16:creationId xmlns:a16="http://schemas.microsoft.com/office/drawing/2014/main" id="{64F6B3B7-4F2B-4AC0-A2E5-CD3A518EC148}"/>
              </a:ext>
            </a:extLst>
          </p:cNvPr>
          <p:cNvSpPr txBox="1"/>
          <p:nvPr/>
        </p:nvSpPr>
        <p:spPr>
          <a:xfrm>
            <a:off x="9893662" y="2683437"/>
            <a:ext cx="1772475" cy="2031325"/>
          </a:xfrm>
          <a:prstGeom prst="rect">
            <a:avLst/>
          </a:prstGeom>
          <a:noFill/>
        </p:spPr>
        <p:txBody>
          <a:bodyPr wrap="square" rtlCol="0">
            <a:spAutoFit/>
          </a:bodyPr>
          <a:lstStyle/>
          <a:p>
            <a:r>
              <a:rPr kumimoji="1" lang="ja-JP" altLang="en-US" dirty="0"/>
              <a:t>前スライドと同じデータを横軸を時間，縦軸をモーフィング率としてプロットしなおした</a:t>
            </a:r>
          </a:p>
        </p:txBody>
      </p:sp>
      <p:sp>
        <p:nvSpPr>
          <p:cNvPr id="5" name="スライド番号プレースホルダー 4">
            <a:extLst>
              <a:ext uri="{FF2B5EF4-FFF2-40B4-BE49-F238E27FC236}">
                <a16:creationId xmlns:a16="http://schemas.microsoft.com/office/drawing/2014/main" id="{1902B3DF-2FB6-4AAC-BBA9-ED133175A8F2}"/>
              </a:ext>
            </a:extLst>
          </p:cNvPr>
          <p:cNvSpPr>
            <a:spLocks noGrp="1"/>
          </p:cNvSpPr>
          <p:nvPr>
            <p:ph type="sldNum" sz="quarter" idx="12"/>
          </p:nvPr>
        </p:nvSpPr>
        <p:spPr/>
        <p:txBody>
          <a:bodyPr/>
          <a:lstStyle/>
          <a:p>
            <a:fld id="{47E43699-2F55-4263-8B8C-B7BA81C7249D}" type="slidenum">
              <a:rPr kumimoji="1" lang="ja-JP" altLang="en-US" smtClean="0"/>
              <a:t>13</a:t>
            </a:fld>
            <a:endParaRPr kumimoji="1" lang="ja-JP" altLang="en-US"/>
          </a:p>
        </p:txBody>
      </p:sp>
    </p:spTree>
    <p:extLst>
      <p:ext uri="{BB962C8B-B14F-4D97-AF65-F5344CB8AC3E}">
        <p14:creationId xmlns:p14="http://schemas.microsoft.com/office/powerpoint/2010/main" val="410110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4B1C8D-1529-440D-81E9-FE8CB9C479FC}"/>
              </a:ext>
            </a:extLst>
          </p:cNvPr>
          <p:cNvSpPr>
            <a:spLocks noGrp="1"/>
          </p:cNvSpPr>
          <p:nvPr>
            <p:ph type="title"/>
          </p:nvPr>
        </p:nvSpPr>
        <p:spPr/>
        <p:txBody>
          <a:bodyPr/>
          <a:lstStyle/>
          <a:p>
            <a:r>
              <a:rPr lang="ja-JP" altLang="en-US" dirty="0"/>
              <a:t>ここまでの考察</a:t>
            </a:r>
          </a:p>
        </p:txBody>
      </p:sp>
      <p:sp>
        <p:nvSpPr>
          <p:cNvPr id="3" name="コンテンツ プレースホルダー 2">
            <a:extLst>
              <a:ext uri="{FF2B5EF4-FFF2-40B4-BE49-F238E27FC236}">
                <a16:creationId xmlns:a16="http://schemas.microsoft.com/office/drawing/2014/main" id="{EDA5D09A-F874-4AD6-9841-EE4125F2CE71}"/>
              </a:ext>
            </a:extLst>
          </p:cNvPr>
          <p:cNvSpPr>
            <a:spLocks noGrp="1"/>
          </p:cNvSpPr>
          <p:nvPr>
            <p:ph idx="1"/>
          </p:nvPr>
        </p:nvSpPr>
        <p:spPr/>
        <p:txBody>
          <a:bodyPr>
            <a:noAutofit/>
          </a:bodyPr>
          <a:lstStyle/>
          <a:p>
            <a:r>
              <a:rPr lang="ja-JP" altLang="en-US" sz="2000" dirty="0"/>
              <a:t>課題間の比較</a:t>
            </a:r>
            <a:endParaRPr lang="en-US" altLang="ja-JP" sz="2000" dirty="0"/>
          </a:p>
          <a:p>
            <a:pPr lvl="1"/>
            <a:r>
              <a:rPr lang="en-US" altLang="ja-JP" sz="2000" dirty="0"/>
              <a:t>Imagery</a:t>
            </a:r>
            <a:r>
              <a:rPr lang="ja-JP" altLang="en-US" sz="2000" dirty="0"/>
              <a:t>の方が</a:t>
            </a:r>
            <a:r>
              <a:rPr lang="en-US" altLang="ja-JP" sz="2000" dirty="0"/>
              <a:t>Momentum</a:t>
            </a:r>
            <a:r>
              <a:rPr lang="ja-JP" altLang="en-US" sz="2000" dirty="0"/>
              <a:t>よりも心理測定関数の傾きが緩い</a:t>
            </a:r>
            <a:endParaRPr lang="en-US" altLang="ja-JP" sz="2000" dirty="0"/>
          </a:p>
          <a:p>
            <a:pPr marL="457200" lvl="1" indent="0">
              <a:buNone/>
            </a:pPr>
            <a:r>
              <a:rPr lang="en-US" altLang="ja-JP" sz="2000" dirty="0"/>
              <a:t>	</a:t>
            </a:r>
            <a:r>
              <a:rPr lang="ja-JP" altLang="en-US" sz="2000" dirty="0"/>
              <a:t>→　</a:t>
            </a:r>
            <a:r>
              <a:rPr lang="en-US" altLang="ja-JP" sz="2000" dirty="0"/>
              <a:t>Imagery</a:t>
            </a:r>
            <a:r>
              <a:rPr lang="ja-JP" altLang="en-US" sz="2000" dirty="0"/>
              <a:t>の方が難しい</a:t>
            </a:r>
            <a:endParaRPr lang="en-US" altLang="ja-JP" sz="2000" dirty="0"/>
          </a:p>
          <a:p>
            <a:pPr marL="457200" lvl="1" indent="0">
              <a:buNone/>
            </a:pPr>
            <a:endParaRPr lang="en-US" altLang="ja-JP" sz="2000" dirty="0"/>
          </a:p>
          <a:p>
            <a:pPr lvl="1"/>
            <a:r>
              <a:rPr lang="ja-JP" altLang="en-US" sz="2000" dirty="0"/>
              <a:t>表情条件において，</a:t>
            </a:r>
            <a:r>
              <a:rPr lang="en-US" altLang="ja-JP" sz="2000" dirty="0"/>
              <a:t>Imagery</a:t>
            </a:r>
            <a:r>
              <a:rPr lang="ja-JP" altLang="en-US" sz="2000" dirty="0"/>
              <a:t>は過小評価，</a:t>
            </a:r>
            <a:r>
              <a:rPr lang="en-US" altLang="ja-JP" sz="2000" dirty="0"/>
              <a:t>Momentum</a:t>
            </a:r>
            <a:r>
              <a:rPr lang="ja-JP" altLang="en-US" sz="2000" dirty="0"/>
              <a:t>は過大評価傾向</a:t>
            </a:r>
            <a:endParaRPr lang="en-US" altLang="ja-JP" sz="2000" dirty="0"/>
          </a:p>
          <a:p>
            <a:pPr lvl="2"/>
            <a:r>
              <a:rPr lang="ja-JP" altLang="en-US" dirty="0"/>
              <a:t>外受容感覚（視覚）＋内受容感覚（感情）の影響</a:t>
            </a:r>
            <a:endParaRPr lang="en-US" altLang="ja-JP" dirty="0"/>
          </a:p>
          <a:p>
            <a:pPr lvl="1"/>
            <a:r>
              <a:rPr lang="ja-JP" altLang="en-US" sz="2000" dirty="0"/>
              <a:t>統制（三角）条件では</a:t>
            </a:r>
            <a:r>
              <a:rPr lang="en-US" altLang="ja-JP" sz="2000" dirty="0"/>
              <a:t>Imagery</a:t>
            </a:r>
            <a:r>
              <a:rPr lang="ja-JP" altLang="en-US" sz="2000" dirty="0" err="1"/>
              <a:t>は過</a:t>
            </a:r>
            <a:r>
              <a:rPr lang="ja-JP" altLang="en-US" sz="2000" dirty="0"/>
              <a:t>大評価，</a:t>
            </a:r>
            <a:r>
              <a:rPr lang="en-US" altLang="ja-JP" sz="2000" dirty="0"/>
              <a:t>Momentum</a:t>
            </a:r>
            <a:r>
              <a:rPr lang="ja-JP" altLang="en-US" sz="2000" dirty="0"/>
              <a:t>課題は正確</a:t>
            </a:r>
            <a:endParaRPr lang="en-US" altLang="ja-JP" sz="2000" dirty="0"/>
          </a:p>
          <a:p>
            <a:pPr lvl="2"/>
            <a:r>
              <a:rPr lang="ja-JP" altLang="en-US" dirty="0"/>
              <a:t>外受容感覚（視覚）のみの影響</a:t>
            </a:r>
            <a:endParaRPr lang="en-US" altLang="ja-JP" dirty="0"/>
          </a:p>
          <a:p>
            <a:pPr lvl="2"/>
            <a:endParaRPr lang="en-US" altLang="ja-JP" dirty="0"/>
          </a:p>
          <a:p>
            <a:pPr marL="1255713" lvl="2" indent="-341313">
              <a:buNone/>
            </a:pPr>
            <a:r>
              <a:rPr lang="ja-JP" altLang="en-US" dirty="0">
                <a:solidFill>
                  <a:srgbClr val="FF0000"/>
                </a:solidFill>
              </a:rPr>
              <a:t>→「顔」，「表情」という要素が課題に入ることによって，視覚作動記憶や視覚イメージ変換が修飾されている</a:t>
            </a:r>
            <a:endParaRPr lang="en-US" altLang="ja-JP" dirty="0">
              <a:solidFill>
                <a:srgbClr val="FF0000"/>
              </a:solidFill>
            </a:endParaRPr>
          </a:p>
          <a:p>
            <a:pPr marL="914400" lvl="2" indent="0">
              <a:buNone/>
            </a:pPr>
            <a:r>
              <a:rPr lang="ja-JP" altLang="en-US" dirty="0">
                <a:solidFill>
                  <a:srgbClr val="FF0000"/>
                </a:solidFill>
              </a:rPr>
              <a:t>→外受容感覚・内受容感覚の相互作用の影響の可能性がある</a:t>
            </a:r>
            <a:endParaRPr lang="en-US" altLang="ja-JP" dirty="0">
              <a:solidFill>
                <a:srgbClr val="FF0000"/>
              </a:solidFill>
            </a:endParaRPr>
          </a:p>
          <a:p>
            <a:pPr marL="914400" lvl="2" indent="0">
              <a:buNone/>
            </a:pPr>
            <a:r>
              <a:rPr lang="ja-JP" altLang="en-US" dirty="0"/>
              <a:t>→内受容感覚の個人差に影響をうけるかどうかを調べる</a:t>
            </a:r>
            <a:endParaRPr lang="en-US" altLang="ja-JP" dirty="0"/>
          </a:p>
        </p:txBody>
      </p:sp>
      <p:sp>
        <p:nvSpPr>
          <p:cNvPr id="4" name="スライド番号プレースホルダー 3">
            <a:extLst>
              <a:ext uri="{FF2B5EF4-FFF2-40B4-BE49-F238E27FC236}">
                <a16:creationId xmlns:a16="http://schemas.microsoft.com/office/drawing/2014/main" id="{844E9D13-1B80-4BB8-85EA-0B9777F10FE7}"/>
              </a:ext>
            </a:extLst>
          </p:cNvPr>
          <p:cNvSpPr>
            <a:spLocks noGrp="1"/>
          </p:cNvSpPr>
          <p:nvPr>
            <p:ph type="sldNum" sz="quarter" idx="12"/>
          </p:nvPr>
        </p:nvSpPr>
        <p:spPr/>
        <p:txBody>
          <a:bodyPr/>
          <a:lstStyle/>
          <a:p>
            <a:fld id="{47E43699-2F55-4263-8B8C-B7BA81C7249D}" type="slidenum">
              <a:rPr kumimoji="1" lang="ja-JP" altLang="en-US" smtClean="0"/>
              <a:t>14</a:t>
            </a:fld>
            <a:endParaRPr kumimoji="1" lang="ja-JP" altLang="en-US"/>
          </a:p>
        </p:txBody>
      </p:sp>
    </p:spTree>
    <p:extLst>
      <p:ext uri="{BB962C8B-B14F-4D97-AF65-F5344CB8AC3E}">
        <p14:creationId xmlns:p14="http://schemas.microsoft.com/office/powerpoint/2010/main" val="1388221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4B1C8D-1529-440D-81E9-FE8CB9C479FC}"/>
              </a:ext>
            </a:extLst>
          </p:cNvPr>
          <p:cNvSpPr>
            <a:spLocks noGrp="1"/>
          </p:cNvSpPr>
          <p:nvPr>
            <p:ph type="title"/>
          </p:nvPr>
        </p:nvSpPr>
        <p:spPr/>
        <p:txBody>
          <a:bodyPr/>
          <a:lstStyle/>
          <a:p>
            <a:r>
              <a:rPr lang="ja-JP" altLang="en-US" dirty="0"/>
              <a:t>ここまでの考察</a:t>
            </a:r>
          </a:p>
        </p:txBody>
      </p:sp>
      <p:sp>
        <p:nvSpPr>
          <p:cNvPr id="3" name="コンテンツ プレースホルダー 2">
            <a:extLst>
              <a:ext uri="{FF2B5EF4-FFF2-40B4-BE49-F238E27FC236}">
                <a16:creationId xmlns:a16="http://schemas.microsoft.com/office/drawing/2014/main" id="{EDA5D09A-F874-4AD6-9841-EE4125F2CE71}"/>
              </a:ext>
            </a:extLst>
          </p:cNvPr>
          <p:cNvSpPr>
            <a:spLocks noGrp="1"/>
          </p:cNvSpPr>
          <p:nvPr>
            <p:ph idx="1"/>
          </p:nvPr>
        </p:nvSpPr>
        <p:spPr/>
        <p:txBody>
          <a:bodyPr>
            <a:noAutofit/>
          </a:bodyPr>
          <a:lstStyle/>
          <a:p>
            <a:r>
              <a:rPr lang="ja-JP" altLang="en-US" sz="2000" dirty="0"/>
              <a:t>感情価による比較</a:t>
            </a:r>
            <a:endParaRPr lang="en-US" altLang="ja-JP" sz="2000" dirty="0"/>
          </a:p>
          <a:p>
            <a:pPr lvl="1"/>
            <a:r>
              <a:rPr lang="en-US" altLang="ja-JP" sz="2000" dirty="0"/>
              <a:t>Momentum</a:t>
            </a:r>
            <a:r>
              <a:rPr lang="ja-JP" altLang="en-US" sz="2000" dirty="0"/>
              <a:t>課題</a:t>
            </a:r>
            <a:endParaRPr lang="en-US" altLang="ja-JP" sz="2000" dirty="0"/>
          </a:p>
          <a:p>
            <a:pPr lvl="2"/>
            <a:r>
              <a:rPr lang="ja-JP" altLang="en-US" dirty="0"/>
              <a:t>幸せな顔はより幸せな方向に記憶が変容，悲しい顔は正確に記憶</a:t>
            </a:r>
            <a:endParaRPr lang="en-US" altLang="ja-JP" dirty="0"/>
          </a:p>
          <a:p>
            <a:pPr lvl="1"/>
            <a:r>
              <a:rPr lang="en-US" altLang="ja-JP" sz="2000" dirty="0"/>
              <a:t>Imagery</a:t>
            </a:r>
            <a:r>
              <a:rPr lang="ja-JP" altLang="en-US" sz="2000" dirty="0"/>
              <a:t>課題</a:t>
            </a:r>
            <a:endParaRPr lang="en-US" altLang="ja-JP" sz="2000" dirty="0"/>
          </a:p>
          <a:p>
            <a:pPr lvl="2"/>
            <a:r>
              <a:rPr lang="ja-JP" altLang="en-US" dirty="0"/>
              <a:t>悲しい顔への変化の予測は過小評価</a:t>
            </a:r>
            <a:endParaRPr lang="en-US" altLang="ja-JP" sz="2400" dirty="0"/>
          </a:p>
          <a:p>
            <a:pPr marL="914400" lvl="2" indent="0">
              <a:buNone/>
            </a:pPr>
            <a:r>
              <a:rPr lang="ja-JP" altLang="en-US" sz="2000" dirty="0">
                <a:solidFill>
                  <a:srgbClr val="FF0000"/>
                </a:solidFill>
              </a:rPr>
              <a:t>→　全体として　幸福＞悲哀　というバイアスがみられる</a:t>
            </a:r>
            <a:endParaRPr lang="en-US" altLang="ja-JP" sz="2000" dirty="0">
              <a:solidFill>
                <a:srgbClr val="FF0000"/>
              </a:solidFill>
            </a:endParaRPr>
          </a:p>
          <a:p>
            <a:pPr marL="1433513" lvl="2" indent="-519113">
              <a:buNone/>
            </a:pPr>
            <a:r>
              <a:rPr lang="ja-JP" altLang="en-US" sz="2000" dirty="0"/>
              <a:t>→　このバイアスの大きさに内受容感覚の個人差が影響するかどうかを検討する</a:t>
            </a:r>
            <a:endParaRPr lang="en-US" altLang="ja-JP" sz="2000" dirty="0"/>
          </a:p>
        </p:txBody>
      </p:sp>
      <p:sp>
        <p:nvSpPr>
          <p:cNvPr id="4" name="テキスト ボックス 3">
            <a:extLst>
              <a:ext uri="{FF2B5EF4-FFF2-40B4-BE49-F238E27FC236}">
                <a16:creationId xmlns:a16="http://schemas.microsoft.com/office/drawing/2014/main" id="{9225EDD3-A54C-4DC2-BDB1-16AC6B91D411}"/>
              </a:ext>
            </a:extLst>
          </p:cNvPr>
          <p:cNvSpPr txBox="1"/>
          <p:nvPr/>
        </p:nvSpPr>
        <p:spPr>
          <a:xfrm>
            <a:off x="1271603" y="5456742"/>
            <a:ext cx="9648795" cy="646331"/>
          </a:xfrm>
          <a:prstGeom prst="rect">
            <a:avLst/>
          </a:prstGeom>
          <a:noFill/>
          <a:ln>
            <a:solidFill>
              <a:schemeClr val="accent1"/>
            </a:solidFill>
          </a:ln>
        </p:spPr>
        <p:txBody>
          <a:bodyPr wrap="none" rtlCol="0">
            <a:spAutoFit/>
          </a:bodyPr>
          <a:lstStyle/>
          <a:p>
            <a:r>
              <a:rPr kumimoji="1" lang="ja-JP" altLang="en-US" dirty="0"/>
              <a:t>表情イメージ，記憶課題の参加者について内受容感覚の感度の個人差を調べる課題を行い，</a:t>
            </a:r>
          </a:p>
          <a:p>
            <a:r>
              <a:rPr kumimoji="1" lang="ja-JP" altLang="en-US" dirty="0"/>
              <a:t>内受容感覚の差が各課題のパフォーマンスに与える影響を調べる</a:t>
            </a:r>
          </a:p>
        </p:txBody>
      </p:sp>
      <p:sp>
        <p:nvSpPr>
          <p:cNvPr id="5" name="スライド番号プレースホルダー 4">
            <a:extLst>
              <a:ext uri="{FF2B5EF4-FFF2-40B4-BE49-F238E27FC236}">
                <a16:creationId xmlns:a16="http://schemas.microsoft.com/office/drawing/2014/main" id="{7AEF4BD8-ED6F-4DAC-BC48-0ECE1AF01DD0}"/>
              </a:ext>
            </a:extLst>
          </p:cNvPr>
          <p:cNvSpPr>
            <a:spLocks noGrp="1"/>
          </p:cNvSpPr>
          <p:nvPr>
            <p:ph type="sldNum" sz="quarter" idx="12"/>
          </p:nvPr>
        </p:nvSpPr>
        <p:spPr/>
        <p:txBody>
          <a:bodyPr/>
          <a:lstStyle/>
          <a:p>
            <a:fld id="{47E43699-2F55-4263-8B8C-B7BA81C7249D}" type="slidenum">
              <a:rPr kumimoji="1" lang="ja-JP" altLang="en-US" smtClean="0"/>
              <a:t>15</a:t>
            </a:fld>
            <a:endParaRPr kumimoji="1" lang="ja-JP" altLang="en-US"/>
          </a:p>
        </p:txBody>
      </p:sp>
    </p:spTree>
    <p:extLst>
      <p:ext uri="{BB962C8B-B14F-4D97-AF65-F5344CB8AC3E}">
        <p14:creationId xmlns:p14="http://schemas.microsoft.com/office/powerpoint/2010/main" val="153110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FD605D-AF38-4609-8111-C5C5236AA68C}"/>
              </a:ext>
            </a:extLst>
          </p:cNvPr>
          <p:cNvSpPr>
            <a:spLocks noGrp="1"/>
          </p:cNvSpPr>
          <p:nvPr>
            <p:ph type="title"/>
          </p:nvPr>
        </p:nvSpPr>
        <p:spPr/>
        <p:txBody>
          <a:bodyPr>
            <a:normAutofit/>
          </a:bodyPr>
          <a:lstStyle/>
          <a:p>
            <a:r>
              <a:rPr lang="ja-JP" altLang="en-US" dirty="0"/>
              <a:t>内受容感覚の個人差を調べる課題</a:t>
            </a:r>
            <a:endParaRPr kumimoji="1" lang="ja-JP" altLang="en-US" dirty="0"/>
          </a:p>
        </p:txBody>
      </p:sp>
      <p:sp>
        <p:nvSpPr>
          <p:cNvPr id="4" name="コンテンツ プレースホルダー 2">
            <a:extLst>
              <a:ext uri="{FF2B5EF4-FFF2-40B4-BE49-F238E27FC236}">
                <a16:creationId xmlns:a16="http://schemas.microsoft.com/office/drawing/2014/main" id="{A10B9B29-5E8C-4AEF-BB9F-A3E5E1D2A436}"/>
              </a:ext>
            </a:extLst>
          </p:cNvPr>
          <p:cNvSpPr txBox="1">
            <a:spLocks/>
          </p:cNvSpPr>
          <p:nvPr/>
        </p:nvSpPr>
        <p:spPr>
          <a:xfrm>
            <a:off x="769260" y="1690688"/>
            <a:ext cx="6413119" cy="4729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u="sng" dirty="0">
                <a:latin typeface="+mn-ea"/>
              </a:rPr>
              <a:t>心拍カウント課題（心拍追跡課題）</a:t>
            </a:r>
            <a:endParaRPr lang="en-US" altLang="ja-JP" sz="2000" u="sng" dirty="0">
              <a:latin typeface="+mn-ea"/>
            </a:endParaRPr>
          </a:p>
          <a:p>
            <a:r>
              <a:rPr lang="en-US" altLang="ja-JP" sz="2000" dirty="0">
                <a:latin typeface="+mn-ea"/>
              </a:rPr>
              <a:t>2</a:t>
            </a:r>
            <a:r>
              <a:rPr lang="ja-JP" altLang="en-US" sz="2000" dirty="0">
                <a:latin typeface="+mn-ea"/>
              </a:rPr>
              <a:t>回提示されるビープ音の間の参加者自身の心拍をカウントする</a:t>
            </a:r>
            <a:endParaRPr lang="en-US" altLang="ja-JP" sz="2000" dirty="0">
              <a:latin typeface="+mn-ea"/>
            </a:endParaRPr>
          </a:p>
          <a:p>
            <a:r>
              <a:rPr lang="ja-JP" altLang="en-US" sz="2000" dirty="0">
                <a:latin typeface="+mn-ea"/>
              </a:rPr>
              <a:t>課題の長さ：</a:t>
            </a:r>
            <a:r>
              <a:rPr lang="en-US" altLang="ja-JP" sz="2000" dirty="0">
                <a:latin typeface="+mn-ea"/>
              </a:rPr>
              <a:t>25, 30, 35, 40, 45, 50 [seconds]</a:t>
            </a:r>
          </a:p>
          <a:p>
            <a:r>
              <a:rPr lang="ja-JP" altLang="en-US" sz="2000" dirty="0">
                <a:latin typeface="+mn-ea"/>
              </a:rPr>
              <a:t>心拍カウント課題の成績の計算式</a:t>
            </a:r>
            <a:endParaRPr lang="en-US" altLang="ja-JP" sz="1800" dirty="0">
              <a:latin typeface="+mn-ea"/>
            </a:endParaRPr>
          </a:p>
          <a:p>
            <a:endParaRPr lang="en-US" altLang="ja-JP" sz="1800" dirty="0">
              <a:latin typeface="+mn-ea"/>
            </a:endParaRPr>
          </a:p>
          <a:p>
            <a:endParaRPr lang="en-US" altLang="ja-JP" sz="1800" dirty="0">
              <a:latin typeface="+mn-ea"/>
            </a:endParaRPr>
          </a:p>
          <a:p>
            <a:pPr marL="0" indent="0">
              <a:buNone/>
            </a:pPr>
            <a:r>
              <a:rPr lang="ja-JP" altLang="en-US" sz="2000" u="sng" dirty="0">
                <a:latin typeface="+mn-ea"/>
              </a:rPr>
              <a:t>心拍弁別課題</a:t>
            </a:r>
            <a:endParaRPr lang="en-US" altLang="ja-JP" sz="2000" u="sng" dirty="0">
              <a:latin typeface="+mn-ea"/>
            </a:endParaRPr>
          </a:p>
          <a:p>
            <a:r>
              <a:rPr lang="ja-JP" altLang="en-US" sz="2000" dirty="0">
                <a:latin typeface="+mn-ea"/>
              </a:rPr>
              <a:t>参加者の</a:t>
            </a:r>
            <a:r>
              <a:rPr lang="en-US" altLang="ja-JP" sz="2000" dirty="0">
                <a:latin typeface="+mn-ea"/>
              </a:rPr>
              <a:t>R</a:t>
            </a:r>
            <a:r>
              <a:rPr lang="ja-JP" altLang="en-US" sz="2000" dirty="0">
                <a:latin typeface="+mn-ea"/>
              </a:rPr>
              <a:t>波を心電図にてリアルタイムに計測し，</a:t>
            </a:r>
            <a:r>
              <a:rPr lang="en-US" altLang="ja-JP" sz="2000" dirty="0">
                <a:latin typeface="+mn-ea"/>
              </a:rPr>
              <a:t>R</a:t>
            </a:r>
            <a:r>
              <a:rPr lang="ja-JP" altLang="en-US" sz="2000" dirty="0">
                <a:latin typeface="+mn-ea"/>
              </a:rPr>
              <a:t>波のタイミングに様々な遅延を加えたタイミングで</a:t>
            </a:r>
            <a:r>
              <a:rPr lang="en-US" altLang="ja-JP" sz="2000" dirty="0">
                <a:latin typeface="+mn-ea"/>
              </a:rPr>
              <a:t>10</a:t>
            </a:r>
            <a:r>
              <a:rPr lang="ja-JP" altLang="en-US" sz="2000" dirty="0">
                <a:latin typeface="+mn-ea"/>
              </a:rPr>
              <a:t>回ビープ音を提示</a:t>
            </a:r>
            <a:endParaRPr lang="en-US" altLang="ja-JP" sz="2000" dirty="0">
              <a:latin typeface="+mn-ea"/>
            </a:endParaRPr>
          </a:p>
          <a:p>
            <a:r>
              <a:rPr lang="ja-JP" altLang="en-US" sz="2000" dirty="0">
                <a:latin typeface="+mn-ea"/>
              </a:rPr>
              <a:t>参加者の心拍と一致していたかどうかを回答</a:t>
            </a:r>
            <a:endParaRPr lang="en-US" altLang="ja-JP" sz="2000" dirty="0">
              <a:latin typeface="+mn-ea"/>
            </a:endParaRPr>
          </a:p>
          <a:p>
            <a:r>
              <a:rPr lang="ja-JP" altLang="en-US" sz="2000" dirty="0">
                <a:latin typeface="+mn-ea"/>
              </a:rPr>
              <a:t>遅延条件　</a:t>
            </a:r>
            <a:r>
              <a:rPr lang="en-US" altLang="ja-JP" sz="2000" dirty="0">
                <a:latin typeface="+mn-ea"/>
              </a:rPr>
              <a:t>4</a:t>
            </a:r>
            <a:r>
              <a:rPr lang="ja-JP" altLang="en-US" sz="2000" dirty="0">
                <a:latin typeface="+mn-ea"/>
              </a:rPr>
              <a:t>条件</a:t>
            </a:r>
            <a:r>
              <a:rPr lang="en-US" altLang="ja-JP" sz="2000" dirty="0">
                <a:latin typeface="+mn-ea"/>
              </a:rPr>
              <a:t>: 0ms, 150ms, 300ms, 450ms</a:t>
            </a:r>
            <a:endParaRPr lang="en-US" altLang="ja-JP" sz="1800" dirty="0">
              <a:latin typeface="+mn-ea"/>
            </a:endParaRPr>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14FE4EF3-6A42-49A6-B3F4-AAE8389AB019}"/>
                  </a:ext>
                </a:extLst>
              </p:cNvPr>
              <p:cNvSpPr/>
              <p:nvPr/>
            </p:nvSpPr>
            <p:spPr>
              <a:xfrm>
                <a:off x="978554" y="3516939"/>
                <a:ext cx="5650706" cy="5994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1350">
                          <a:latin typeface="Cambria Math" panose="02040503050406030204" pitchFamily="18" charset="0"/>
                        </a:rPr>
                        <m:t>Interoceptive</m:t>
                      </m:r>
                      <m:r>
                        <a:rPr lang="ja-JP" altLang="en-US" sz="1350">
                          <a:latin typeface="Cambria Math" panose="02040503050406030204" pitchFamily="18" charset="0"/>
                        </a:rPr>
                        <m:t> </m:t>
                      </m:r>
                      <m:r>
                        <m:rPr>
                          <m:sty m:val="p"/>
                        </m:rPr>
                        <a:rPr lang="ja-JP" altLang="en-US" sz="1350">
                          <a:latin typeface="Cambria Math" panose="02040503050406030204" pitchFamily="18" charset="0"/>
                        </a:rPr>
                        <m:t>accuracy</m:t>
                      </m:r>
                      <m:r>
                        <a:rPr lang="ja-JP" altLang="en-US" sz="1350">
                          <a:latin typeface="Cambria Math" panose="02040503050406030204" pitchFamily="18" charset="0"/>
                        </a:rPr>
                        <m:t> </m:t>
                      </m:r>
                      <m:r>
                        <m:rPr>
                          <m:sty m:val="p"/>
                        </m:rPr>
                        <a:rPr lang="ja-JP" altLang="en-US" sz="1350">
                          <a:latin typeface="Cambria Math" panose="02040503050406030204" pitchFamily="18" charset="0"/>
                        </a:rPr>
                        <m:t>score</m:t>
                      </m:r>
                      <m:r>
                        <a:rPr lang="ja-JP" altLang="en-US" sz="1350">
                          <a:latin typeface="Cambria Math" panose="02040503050406030204" pitchFamily="18" charset="0"/>
                        </a:rPr>
                        <m:t>=1−</m:t>
                      </m:r>
                      <m:f>
                        <m:fPr>
                          <m:ctrlPr>
                            <a:rPr lang="ja-JP" altLang="en-US" sz="1350" i="1">
                              <a:latin typeface="Cambria Math" panose="02040503050406030204" pitchFamily="18" charset="0"/>
                            </a:rPr>
                          </m:ctrlPr>
                        </m:fPr>
                        <m:num>
                          <m:d>
                            <m:dPr>
                              <m:begChr m:val="|"/>
                              <m:endChr m:val="|"/>
                              <m:ctrlPr>
                                <a:rPr lang="ja-JP" altLang="en-US" sz="1350" i="1">
                                  <a:latin typeface="Cambria Math" panose="02040503050406030204" pitchFamily="18" charset="0"/>
                                </a:rPr>
                              </m:ctrlPr>
                            </m:dPr>
                            <m:e>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𝑛𝑏𝑒𝑎𝑡</m:t>
                                  </m:r>
                                </m:e>
                                <m:sub>
                                  <m:r>
                                    <a:rPr lang="ja-JP" altLang="en-US" sz="1350" i="1">
                                      <a:latin typeface="Cambria Math" panose="02040503050406030204" pitchFamily="18" charset="0"/>
                                    </a:rPr>
                                    <m:t>𝑟𝑒𝑎𝑙</m:t>
                                  </m:r>
                                </m:sub>
                              </m:sSub>
                              <m:r>
                                <a:rPr lang="ja-JP" altLang="en-US" sz="1350">
                                  <a:latin typeface="Cambria Math" panose="02040503050406030204" pitchFamily="18" charset="0"/>
                                </a:rPr>
                                <m:t>−</m:t>
                              </m:r>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𝑛𝑏𝑒𝑎𝑡</m:t>
                                  </m:r>
                                </m:e>
                                <m:sub>
                                  <m:r>
                                    <a:rPr lang="ja-JP" altLang="en-US" sz="1350" i="1">
                                      <a:latin typeface="Cambria Math" panose="02040503050406030204" pitchFamily="18" charset="0"/>
                                    </a:rPr>
                                    <m:t>𝑟𝑒𝑝𝑜𝑟𝑡𝑒𝑑</m:t>
                                  </m:r>
                                </m:sub>
                              </m:sSub>
                            </m:e>
                          </m:d>
                        </m:num>
                        <m:den>
                          <m:f>
                            <m:fPr>
                              <m:type m:val="lin"/>
                              <m:ctrlPr>
                                <a:rPr lang="ja-JP" altLang="en-US" sz="1350" i="1">
                                  <a:latin typeface="Cambria Math" panose="02040503050406030204" pitchFamily="18" charset="0"/>
                                </a:rPr>
                              </m:ctrlPr>
                            </m:fPr>
                            <m:num>
                              <m:d>
                                <m:dPr>
                                  <m:ctrlPr>
                                    <a:rPr lang="ja-JP" altLang="en-US" sz="1350" i="1">
                                      <a:latin typeface="Cambria Math" panose="02040503050406030204" pitchFamily="18" charset="0"/>
                                    </a:rPr>
                                  </m:ctrlPr>
                                </m:dPr>
                                <m:e>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𝑛𝑏𝑒𝑎𝑡</m:t>
                                      </m:r>
                                    </m:e>
                                    <m:sub>
                                      <m:r>
                                        <a:rPr lang="ja-JP" altLang="en-US" sz="1350" i="1">
                                          <a:latin typeface="Cambria Math" panose="02040503050406030204" pitchFamily="18" charset="0"/>
                                        </a:rPr>
                                        <m:t>𝑟𝑒𝑎𝑙</m:t>
                                      </m:r>
                                    </m:sub>
                                  </m:sSub>
                                  <m:r>
                                    <a:rPr lang="ja-JP" altLang="en-US" sz="1350">
                                      <a:latin typeface="Cambria Math" panose="02040503050406030204" pitchFamily="18" charset="0"/>
                                    </a:rPr>
                                    <m:t>+</m:t>
                                  </m:r>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𝑛𝑏𝑒𝑎𝑡</m:t>
                                      </m:r>
                                    </m:e>
                                    <m:sub>
                                      <m:r>
                                        <a:rPr lang="ja-JP" altLang="en-US" sz="1350" i="1">
                                          <a:latin typeface="Cambria Math" panose="02040503050406030204" pitchFamily="18" charset="0"/>
                                        </a:rPr>
                                        <m:t>𝑟𝑒𝑝𝑜𝑟𝑡𝑒𝑑</m:t>
                                      </m:r>
                                    </m:sub>
                                  </m:sSub>
                                </m:e>
                              </m:d>
                            </m:num>
                            <m:den>
                              <m:r>
                                <a:rPr lang="ja-JP" altLang="en-US" sz="1350">
                                  <a:latin typeface="Cambria Math" panose="02040503050406030204" pitchFamily="18" charset="0"/>
                                </a:rPr>
                                <m:t>2</m:t>
                              </m:r>
                            </m:den>
                          </m:f>
                        </m:den>
                      </m:f>
                    </m:oMath>
                  </m:oMathPara>
                </a14:m>
                <a:endParaRPr lang="ja-JP" altLang="en-US" sz="1350" dirty="0"/>
              </a:p>
            </p:txBody>
          </p:sp>
        </mc:Choice>
        <mc:Fallback xmlns="">
          <p:sp>
            <p:nvSpPr>
              <p:cNvPr id="5" name="正方形/長方形 4">
                <a:extLst>
                  <a:ext uri="{FF2B5EF4-FFF2-40B4-BE49-F238E27FC236}">
                    <a16:creationId xmlns:a16="http://schemas.microsoft.com/office/drawing/2014/main" id="{14FE4EF3-6A42-49A6-B3F4-AAE8389AB019}"/>
                  </a:ext>
                </a:extLst>
              </p:cNvPr>
              <p:cNvSpPr>
                <a:spLocks noRot="1" noChangeAspect="1" noMove="1" noResize="1" noEditPoints="1" noAdjustHandles="1" noChangeArrowheads="1" noChangeShapeType="1" noTextEdit="1"/>
              </p:cNvSpPr>
              <p:nvPr/>
            </p:nvSpPr>
            <p:spPr>
              <a:xfrm>
                <a:off x="978554" y="3516939"/>
                <a:ext cx="5650706" cy="599459"/>
              </a:xfrm>
              <a:prstGeom prst="rect">
                <a:avLst/>
              </a:prstGeom>
              <a:blipFill>
                <a:blip r:embed="rId3"/>
                <a:stretch>
                  <a:fillRect/>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360F44D1-CCBE-40F2-897B-3EB0423DAC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3818" y="1068021"/>
            <a:ext cx="1816788" cy="1376140"/>
          </a:xfrm>
          <a:prstGeom prst="rect">
            <a:avLst/>
          </a:prstGeom>
        </p:spPr>
      </p:pic>
      <p:grpSp>
        <p:nvGrpSpPr>
          <p:cNvPr id="12" name="グループ化 11">
            <a:extLst>
              <a:ext uri="{FF2B5EF4-FFF2-40B4-BE49-F238E27FC236}">
                <a16:creationId xmlns:a16="http://schemas.microsoft.com/office/drawing/2014/main" id="{1CACBBE4-3B02-4A7B-96BB-39262FBC23CA}"/>
              </a:ext>
            </a:extLst>
          </p:cNvPr>
          <p:cNvGrpSpPr/>
          <p:nvPr/>
        </p:nvGrpSpPr>
        <p:grpSpPr>
          <a:xfrm>
            <a:off x="8380606" y="2623685"/>
            <a:ext cx="2880000" cy="1081514"/>
            <a:chOff x="1006864" y="5647379"/>
            <a:chExt cx="2880000" cy="1081514"/>
          </a:xfrm>
        </p:grpSpPr>
        <p:graphicFrame>
          <p:nvGraphicFramePr>
            <p:cNvPr id="13" name="グラフ 12">
              <a:extLst>
                <a:ext uri="{FF2B5EF4-FFF2-40B4-BE49-F238E27FC236}">
                  <a16:creationId xmlns:a16="http://schemas.microsoft.com/office/drawing/2014/main" id="{DF12515C-300D-4E21-96F6-CEF365C8C543}"/>
                </a:ext>
              </a:extLst>
            </p:cNvPr>
            <p:cNvGraphicFramePr>
              <a:graphicFrameLocks/>
            </p:cNvGraphicFramePr>
            <p:nvPr/>
          </p:nvGraphicFramePr>
          <p:xfrm>
            <a:off x="1006864" y="5647379"/>
            <a:ext cx="2880000" cy="720000"/>
          </p:xfrm>
          <a:graphic>
            <a:graphicData uri="http://schemas.openxmlformats.org/drawingml/2006/chart">
              <c:chart xmlns:c="http://schemas.openxmlformats.org/drawingml/2006/chart" xmlns:r="http://schemas.openxmlformats.org/officeDocument/2006/relationships" r:id="rId5"/>
            </a:graphicData>
          </a:graphic>
        </p:graphicFrame>
        <p:sp>
          <p:nvSpPr>
            <p:cNvPr id="14" name="テキスト ボックス 13">
              <a:extLst>
                <a:ext uri="{FF2B5EF4-FFF2-40B4-BE49-F238E27FC236}">
                  <a16:creationId xmlns:a16="http://schemas.microsoft.com/office/drawing/2014/main" id="{7E30E0F7-10BE-4F0B-A39B-87A96D4B22E2}"/>
                </a:ext>
              </a:extLst>
            </p:cNvPr>
            <p:cNvSpPr txBox="1"/>
            <p:nvPr/>
          </p:nvSpPr>
          <p:spPr>
            <a:xfrm>
              <a:off x="1200800" y="6243459"/>
              <a:ext cx="325730" cy="261610"/>
            </a:xfrm>
            <a:prstGeom prst="rect">
              <a:avLst/>
            </a:prstGeom>
            <a:noFill/>
          </p:spPr>
          <p:txBody>
            <a:bodyPr wrap="none" rtlCol="0">
              <a:spAutoFit/>
            </a:bodyPr>
            <a:lstStyle/>
            <a:p>
              <a:r>
                <a:rPr lang="ja-JP" altLang="en-US" sz="1050" dirty="0">
                  <a:latin typeface="游ゴシック" panose="020B0400000000000000" pitchFamily="50" charset="-128"/>
                  <a:ea typeface="游ゴシック" panose="020B0400000000000000" pitchFamily="50" charset="-128"/>
                </a:rPr>
                <a:t>♪</a:t>
              </a:r>
            </a:p>
          </p:txBody>
        </p:sp>
        <p:sp>
          <p:nvSpPr>
            <p:cNvPr id="15" name="テキスト ボックス 14">
              <a:extLst>
                <a:ext uri="{FF2B5EF4-FFF2-40B4-BE49-F238E27FC236}">
                  <a16:creationId xmlns:a16="http://schemas.microsoft.com/office/drawing/2014/main" id="{2AC9EA73-7A06-43DC-8639-FB89C4383F51}"/>
                </a:ext>
              </a:extLst>
            </p:cNvPr>
            <p:cNvSpPr txBox="1"/>
            <p:nvPr/>
          </p:nvSpPr>
          <p:spPr>
            <a:xfrm>
              <a:off x="3433606" y="6243459"/>
              <a:ext cx="325730" cy="261610"/>
            </a:xfrm>
            <a:prstGeom prst="rect">
              <a:avLst/>
            </a:prstGeom>
            <a:noFill/>
          </p:spPr>
          <p:txBody>
            <a:bodyPr wrap="none" rtlCol="0">
              <a:spAutoFit/>
            </a:bodyPr>
            <a:lstStyle/>
            <a:p>
              <a:r>
                <a:rPr lang="ja-JP" altLang="en-US" sz="1050" dirty="0">
                  <a:latin typeface="游ゴシック" panose="020B0400000000000000" pitchFamily="50" charset="-128"/>
                  <a:ea typeface="游ゴシック" panose="020B0400000000000000" pitchFamily="50" charset="-128"/>
                </a:rPr>
                <a:t>♪</a:t>
              </a:r>
            </a:p>
          </p:txBody>
        </p:sp>
        <p:cxnSp>
          <p:nvCxnSpPr>
            <p:cNvPr id="16" name="直線コネクタ 15">
              <a:extLst>
                <a:ext uri="{FF2B5EF4-FFF2-40B4-BE49-F238E27FC236}">
                  <a16:creationId xmlns:a16="http://schemas.microsoft.com/office/drawing/2014/main" id="{C65005D9-E61C-4C44-9166-C90F07096EBD}"/>
                </a:ext>
              </a:extLst>
            </p:cNvPr>
            <p:cNvCxnSpPr/>
            <p:nvPr/>
          </p:nvCxnSpPr>
          <p:spPr>
            <a:xfrm flipV="1">
              <a:off x="3596471" y="5817734"/>
              <a:ext cx="0" cy="44371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4238F85-5D50-4DF7-BF52-397104C08EE5}"/>
                </a:ext>
              </a:extLst>
            </p:cNvPr>
            <p:cNvCxnSpPr/>
            <p:nvPr/>
          </p:nvCxnSpPr>
          <p:spPr>
            <a:xfrm flipV="1">
              <a:off x="1343486" y="5817734"/>
              <a:ext cx="0" cy="44371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平行四辺形 17">
              <a:extLst>
                <a:ext uri="{FF2B5EF4-FFF2-40B4-BE49-F238E27FC236}">
                  <a16:creationId xmlns:a16="http://schemas.microsoft.com/office/drawing/2014/main" id="{2C2CBBCE-37F1-44BA-9875-4409A321F22D}"/>
                </a:ext>
              </a:extLst>
            </p:cNvPr>
            <p:cNvSpPr/>
            <p:nvPr/>
          </p:nvSpPr>
          <p:spPr>
            <a:xfrm>
              <a:off x="2319018" y="5720387"/>
              <a:ext cx="514643" cy="617878"/>
            </a:xfrm>
            <a:prstGeom prst="parallelogram">
              <a:avLst>
                <a:gd name="adj" fmla="val 4793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正方形/長方形 18">
              <a:extLst>
                <a:ext uri="{FF2B5EF4-FFF2-40B4-BE49-F238E27FC236}">
                  <a16:creationId xmlns:a16="http://schemas.microsoft.com/office/drawing/2014/main" id="{E858CE9B-DD70-493E-8922-398FB2027B81}"/>
                </a:ext>
              </a:extLst>
            </p:cNvPr>
            <p:cNvSpPr/>
            <p:nvPr/>
          </p:nvSpPr>
          <p:spPr>
            <a:xfrm>
              <a:off x="2497958" y="5669326"/>
              <a:ext cx="366555" cy="148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a:extLst>
                <a:ext uri="{FF2B5EF4-FFF2-40B4-BE49-F238E27FC236}">
                  <a16:creationId xmlns:a16="http://schemas.microsoft.com/office/drawing/2014/main" id="{10699DD1-C84E-4157-B7A1-73F3DAA49E8D}"/>
                </a:ext>
              </a:extLst>
            </p:cNvPr>
            <p:cNvSpPr/>
            <p:nvPr/>
          </p:nvSpPr>
          <p:spPr>
            <a:xfrm>
              <a:off x="2271305" y="6290902"/>
              <a:ext cx="366555" cy="148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1" name="直線矢印コネクタ 20">
              <a:extLst>
                <a:ext uri="{FF2B5EF4-FFF2-40B4-BE49-F238E27FC236}">
                  <a16:creationId xmlns:a16="http://schemas.microsoft.com/office/drawing/2014/main" id="{3C501709-272A-4570-A801-C1C187602398}"/>
                </a:ext>
              </a:extLst>
            </p:cNvPr>
            <p:cNvCxnSpPr/>
            <p:nvPr/>
          </p:nvCxnSpPr>
          <p:spPr>
            <a:xfrm>
              <a:off x="1343486" y="6572975"/>
              <a:ext cx="225298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91206613-FD79-4F53-9D1D-FCABD68F3ACD}"/>
                </a:ext>
              </a:extLst>
            </p:cNvPr>
            <p:cNvSpPr/>
            <p:nvPr/>
          </p:nvSpPr>
          <p:spPr>
            <a:xfrm>
              <a:off x="2025263" y="6421116"/>
              <a:ext cx="978153" cy="307777"/>
            </a:xfrm>
            <a:prstGeom prst="rect">
              <a:avLst/>
            </a:prstGeom>
            <a:solidFill>
              <a:schemeClr val="bg1"/>
            </a:solidFill>
          </p:spPr>
          <p:txBody>
            <a:bodyPr wrap="none">
              <a:spAutoFit/>
            </a:bodyPr>
            <a:lstStyle/>
            <a:p>
              <a:r>
                <a:rPr lang="en-US" altLang="ja-JP" sz="1400" dirty="0">
                  <a:solidFill>
                    <a:srgbClr val="333132"/>
                  </a:solidFill>
                  <a:latin typeface="游ゴシック" panose="020B0400000000000000" pitchFamily="50" charset="-128"/>
                  <a:ea typeface="游ゴシック" panose="020B0400000000000000" pitchFamily="50" charset="-128"/>
                </a:rPr>
                <a:t>Counting </a:t>
              </a:r>
              <a:endParaRPr lang="ja-JP" altLang="en-US" sz="1400" dirty="0">
                <a:latin typeface="游ゴシック" panose="020B0400000000000000" pitchFamily="50" charset="-128"/>
                <a:ea typeface="游ゴシック" panose="020B0400000000000000" pitchFamily="50" charset="-128"/>
              </a:endParaRPr>
            </a:p>
          </p:txBody>
        </p:sp>
      </p:grpSp>
      <p:grpSp>
        <p:nvGrpSpPr>
          <p:cNvPr id="23" name="グループ化 22">
            <a:extLst>
              <a:ext uri="{FF2B5EF4-FFF2-40B4-BE49-F238E27FC236}">
                <a16:creationId xmlns:a16="http://schemas.microsoft.com/office/drawing/2014/main" id="{302B4A2E-E3EC-46D6-8C68-E5ECE9D79D97}"/>
              </a:ext>
            </a:extLst>
          </p:cNvPr>
          <p:cNvGrpSpPr/>
          <p:nvPr/>
        </p:nvGrpSpPr>
        <p:grpSpPr>
          <a:xfrm>
            <a:off x="8468317" y="4453245"/>
            <a:ext cx="2880000" cy="989591"/>
            <a:chOff x="5834012" y="4718189"/>
            <a:chExt cx="2880000" cy="989591"/>
          </a:xfrm>
        </p:grpSpPr>
        <p:graphicFrame>
          <p:nvGraphicFramePr>
            <p:cNvPr id="24" name="グラフ 23">
              <a:extLst>
                <a:ext uri="{FF2B5EF4-FFF2-40B4-BE49-F238E27FC236}">
                  <a16:creationId xmlns:a16="http://schemas.microsoft.com/office/drawing/2014/main" id="{6F4053B8-3876-4CCD-9FE7-C300F215BE4C}"/>
                </a:ext>
              </a:extLst>
            </p:cNvPr>
            <p:cNvGraphicFramePr>
              <a:graphicFrameLocks/>
            </p:cNvGraphicFramePr>
            <p:nvPr/>
          </p:nvGraphicFramePr>
          <p:xfrm>
            <a:off x="5834012" y="4882769"/>
            <a:ext cx="2880000" cy="720000"/>
          </p:xfrm>
          <a:graphic>
            <a:graphicData uri="http://schemas.openxmlformats.org/drawingml/2006/chart">
              <c:chart xmlns:c="http://schemas.openxmlformats.org/drawingml/2006/chart" xmlns:r="http://schemas.openxmlformats.org/officeDocument/2006/relationships" r:id="rId6"/>
            </a:graphicData>
          </a:graphic>
        </p:graphicFrame>
        <p:sp>
          <p:nvSpPr>
            <p:cNvPr id="25" name="テキスト ボックス 24">
              <a:extLst>
                <a:ext uri="{FF2B5EF4-FFF2-40B4-BE49-F238E27FC236}">
                  <a16:creationId xmlns:a16="http://schemas.microsoft.com/office/drawing/2014/main" id="{256FCB75-FF59-425E-BCAA-E442E10CB749}"/>
                </a:ext>
              </a:extLst>
            </p:cNvPr>
            <p:cNvSpPr txBox="1"/>
            <p:nvPr/>
          </p:nvSpPr>
          <p:spPr>
            <a:xfrm>
              <a:off x="6809783" y="4718189"/>
              <a:ext cx="1050288"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Delay 0ms</a:t>
              </a:r>
              <a:endParaRPr lang="ja-JP" altLang="en-US" sz="1400" dirty="0">
                <a:latin typeface="游ゴシック" panose="020B0400000000000000" pitchFamily="50" charset="-128"/>
                <a:ea typeface="游ゴシック" panose="020B0400000000000000" pitchFamily="50" charset="-128"/>
              </a:endParaRPr>
            </a:p>
          </p:txBody>
        </p:sp>
        <p:sp>
          <p:nvSpPr>
            <p:cNvPr id="26" name="テキスト ボックス 25">
              <a:extLst>
                <a:ext uri="{FF2B5EF4-FFF2-40B4-BE49-F238E27FC236}">
                  <a16:creationId xmlns:a16="http://schemas.microsoft.com/office/drawing/2014/main" id="{3933705A-698C-400D-8151-BDC0C751DC4D}"/>
                </a:ext>
              </a:extLst>
            </p:cNvPr>
            <p:cNvSpPr txBox="1"/>
            <p:nvPr/>
          </p:nvSpPr>
          <p:spPr>
            <a:xfrm>
              <a:off x="6154452"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27" name="テキスト ボックス 26">
              <a:extLst>
                <a:ext uri="{FF2B5EF4-FFF2-40B4-BE49-F238E27FC236}">
                  <a16:creationId xmlns:a16="http://schemas.microsoft.com/office/drawing/2014/main" id="{F3643B85-4BAE-4B45-A35E-298ABDC80587}"/>
                </a:ext>
              </a:extLst>
            </p:cNvPr>
            <p:cNvSpPr txBox="1"/>
            <p:nvPr/>
          </p:nvSpPr>
          <p:spPr>
            <a:xfrm>
              <a:off x="6385259"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28" name="テキスト ボックス 27">
              <a:extLst>
                <a:ext uri="{FF2B5EF4-FFF2-40B4-BE49-F238E27FC236}">
                  <a16:creationId xmlns:a16="http://schemas.microsoft.com/office/drawing/2014/main" id="{0DE3A0D9-B347-4735-971F-5D3D7AB3E198}"/>
                </a:ext>
              </a:extLst>
            </p:cNvPr>
            <p:cNvSpPr txBox="1"/>
            <p:nvPr/>
          </p:nvSpPr>
          <p:spPr>
            <a:xfrm>
              <a:off x="6616066"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29" name="テキスト ボックス 28">
              <a:extLst>
                <a:ext uri="{FF2B5EF4-FFF2-40B4-BE49-F238E27FC236}">
                  <a16:creationId xmlns:a16="http://schemas.microsoft.com/office/drawing/2014/main" id="{654218DD-7FB4-40D0-A6D1-21D15B65D350}"/>
                </a:ext>
              </a:extLst>
            </p:cNvPr>
            <p:cNvSpPr txBox="1"/>
            <p:nvPr/>
          </p:nvSpPr>
          <p:spPr>
            <a:xfrm>
              <a:off x="6846873"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30" name="テキスト ボックス 29">
              <a:extLst>
                <a:ext uri="{FF2B5EF4-FFF2-40B4-BE49-F238E27FC236}">
                  <a16:creationId xmlns:a16="http://schemas.microsoft.com/office/drawing/2014/main" id="{6CC828E2-B4B3-46CF-935F-D23468169552}"/>
                </a:ext>
              </a:extLst>
            </p:cNvPr>
            <p:cNvSpPr txBox="1"/>
            <p:nvPr/>
          </p:nvSpPr>
          <p:spPr>
            <a:xfrm>
              <a:off x="7077680"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31" name="テキスト ボックス 30">
              <a:extLst>
                <a:ext uri="{FF2B5EF4-FFF2-40B4-BE49-F238E27FC236}">
                  <a16:creationId xmlns:a16="http://schemas.microsoft.com/office/drawing/2014/main" id="{3D793242-815E-46A0-B337-738B87256871}"/>
                </a:ext>
              </a:extLst>
            </p:cNvPr>
            <p:cNvSpPr txBox="1"/>
            <p:nvPr/>
          </p:nvSpPr>
          <p:spPr>
            <a:xfrm>
              <a:off x="7308487"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32" name="テキスト ボックス 31">
              <a:extLst>
                <a:ext uri="{FF2B5EF4-FFF2-40B4-BE49-F238E27FC236}">
                  <a16:creationId xmlns:a16="http://schemas.microsoft.com/office/drawing/2014/main" id="{09F98332-799D-432F-BFDD-B315CABECA63}"/>
                </a:ext>
              </a:extLst>
            </p:cNvPr>
            <p:cNvSpPr txBox="1"/>
            <p:nvPr/>
          </p:nvSpPr>
          <p:spPr>
            <a:xfrm>
              <a:off x="7539294"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33" name="テキスト ボックス 32">
              <a:extLst>
                <a:ext uri="{FF2B5EF4-FFF2-40B4-BE49-F238E27FC236}">
                  <a16:creationId xmlns:a16="http://schemas.microsoft.com/office/drawing/2014/main" id="{7CFEA99A-0A11-4263-9B39-570A13B8510E}"/>
                </a:ext>
              </a:extLst>
            </p:cNvPr>
            <p:cNvSpPr txBox="1"/>
            <p:nvPr/>
          </p:nvSpPr>
          <p:spPr>
            <a:xfrm>
              <a:off x="8000908"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34" name="テキスト ボックス 33">
              <a:extLst>
                <a:ext uri="{FF2B5EF4-FFF2-40B4-BE49-F238E27FC236}">
                  <a16:creationId xmlns:a16="http://schemas.microsoft.com/office/drawing/2014/main" id="{4C400042-18DD-4EE4-B918-52989C8B8A10}"/>
                </a:ext>
              </a:extLst>
            </p:cNvPr>
            <p:cNvSpPr txBox="1"/>
            <p:nvPr/>
          </p:nvSpPr>
          <p:spPr>
            <a:xfrm>
              <a:off x="8231719"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35" name="テキスト ボックス 34">
              <a:extLst>
                <a:ext uri="{FF2B5EF4-FFF2-40B4-BE49-F238E27FC236}">
                  <a16:creationId xmlns:a16="http://schemas.microsoft.com/office/drawing/2014/main" id="{F3FC2E0C-A4CF-459E-A42A-A04ED34469F7}"/>
                </a:ext>
              </a:extLst>
            </p:cNvPr>
            <p:cNvSpPr txBox="1"/>
            <p:nvPr/>
          </p:nvSpPr>
          <p:spPr>
            <a:xfrm>
              <a:off x="7770101" y="544617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grpSp>
      <p:grpSp>
        <p:nvGrpSpPr>
          <p:cNvPr id="36" name="グループ化 35">
            <a:extLst>
              <a:ext uri="{FF2B5EF4-FFF2-40B4-BE49-F238E27FC236}">
                <a16:creationId xmlns:a16="http://schemas.microsoft.com/office/drawing/2014/main" id="{60116F90-58BA-40DC-A8C3-B75B8508A483}"/>
              </a:ext>
            </a:extLst>
          </p:cNvPr>
          <p:cNvGrpSpPr/>
          <p:nvPr/>
        </p:nvGrpSpPr>
        <p:grpSpPr>
          <a:xfrm>
            <a:off x="8453347" y="5460253"/>
            <a:ext cx="2880000" cy="989305"/>
            <a:chOff x="5834012" y="5783205"/>
            <a:chExt cx="2880000" cy="989305"/>
          </a:xfrm>
        </p:grpSpPr>
        <p:graphicFrame>
          <p:nvGraphicFramePr>
            <p:cNvPr id="37" name="グラフ 36">
              <a:extLst>
                <a:ext uri="{FF2B5EF4-FFF2-40B4-BE49-F238E27FC236}">
                  <a16:creationId xmlns:a16="http://schemas.microsoft.com/office/drawing/2014/main" id="{F28241DE-9B18-40E2-A177-3619FD6C07F5}"/>
                </a:ext>
              </a:extLst>
            </p:cNvPr>
            <p:cNvGraphicFramePr>
              <a:graphicFrameLocks/>
            </p:cNvGraphicFramePr>
            <p:nvPr/>
          </p:nvGraphicFramePr>
          <p:xfrm>
            <a:off x="5834012" y="5921705"/>
            <a:ext cx="2880000" cy="720000"/>
          </p:xfrm>
          <a:graphic>
            <a:graphicData uri="http://schemas.openxmlformats.org/drawingml/2006/chart">
              <c:chart xmlns:c="http://schemas.openxmlformats.org/drawingml/2006/chart" xmlns:r="http://schemas.openxmlformats.org/officeDocument/2006/relationships" r:id="rId7"/>
            </a:graphicData>
          </a:graphic>
        </p:graphicFrame>
        <p:sp>
          <p:nvSpPr>
            <p:cNvPr id="38" name="テキスト ボックス 37">
              <a:extLst>
                <a:ext uri="{FF2B5EF4-FFF2-40B4-BE49-F238E27FC236}">
                  <a16:creationId xmlns:a16="http://schemas.microsoft.com/office/drawing/2014/main" id="{B4BA02E2-3EF1-4A2A-BBE2-C3242ED0ED7E}"/>
                </a:ext>
              </a:extLst>
            </p:cNvPr>
            <p:cNvSpPr txBox="1"/>
            <p:nvPr/>
          </p:nvSpPr>
          <p:spPr>
            <a:xfrm>
              <a:off x="6724823" y="5783205"/>
              <a:ext cx="1249060" cy="307777"/>
            </a:xfrm>
            <a:prstGeom prst="rect">
              <a:avLst/>
            </a:prstGeom>
            <a:noFill/>
          </p:spPr>
          <p:txBody>
            <a:bodyPr wrap="none" rtlCol="0">
              <a:spAutoFit/>
            </a:bodyPr>
            <a:lstStyle/>
            <a:p>
              <a:r>
                <a:rPr lang="en-US" altLang="ja-JP" sz="1400" dirty="0">
                  <a:latin typeface="游ゴシック" panose="020B0400000000000000" pitchFamily="50" charset="-128"/>
                  <a:ea typeface="游ゴシック" panose="020B0400000000000000" pitchFamily="50" charset="-128"/>
                </a:rPr>
                <a:t>Delay 450ms</a:t>
              </a:r>
              <a:endParaRPr lang="ja-JP" altLang="en-US" sz="1400" dirty="0">
                <a:latin typeface="游ゴシック" panose="020B0400000000000000" pitchFamily="50" charset="-128"/>
                <a:ea typeface="游ゴシック" panose="020B0400000000000000" pitchFamily="50" charset="-128"/>
              </a:endParaRPr>
            </a:p>
          </p:txBody>
        </p:sp>
        <p:sp>
          <p:nvSpPr>
            <p:cNvPr id="39" name="テキスト ボックス 38">
              <a:extLst>
                <a:ext uri="{FF2B5EF4-FFF2-40B4-BE49-F238E27FC236}">
                  <a16:creationId xmlns:a16="http://schemas.microsoft.com/office/drawing/2014/main" id="{3D43B24C-8E5F-4CAA-B641-CFB69B9C0E0C}"/>
                </a:ext>
              </a:extLst>
            </p:cNvPr>
            <p:cNvSpPr txBox="1"/>
            <p:nvPr/>
          </p:nvSpPr>
          <p:spPr>
            <a:xfrm>
              <a:off x="6238274"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40" name="テキスト ボックス 39">
              <a:extLst>
                <a:ext uri="{FF2B5EF4-FFF2-40B4-BE49-F238E27FC236}">
                  <a16:creationId xmlns:a16="http://schemas.microsoft.com/office/drawing/2014/main" id="{F112FC73-F315-4718-9593-AB6A0B91CC3E}"/>
                </a:ext>
              </a:extLst>
            </p:cNvPr>
            <p:cNvSpPr txBox="1"/>
            <p:nvPr/>
          </p:nvSpPr>
          <p:spPr>
            <a:xfrm>
              <a:off x="6469081"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41" name="テキスト ボックス 40">
              <a:extLst>
                <a:ext uri="{FF2B5EF4-FFF2-40B4-BE49-F238E27FC236}">
                  <a16:creationId xmlns:a16="http://schemas.microsoft.com/office/drawing/2014/main" id="{AA2FEE8C-D0CE-40FF-B479-FB1C7B00BC2A}"/>
                </a:ext>
              </a:extLst>
            </p:cNvPr>
            <p:cNvSpPr txBox="1"/>
            <p:nvPr/>
          </p:nvSpPr>
          <p:spPr>
            <a:xfrm>
              <a:off x="6699888"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42" name="テキスト ボックス 41">
              <a:extLst>
                <a:ext uri="{FF2B5EF4-FFF2-40B4-BE49-F238E27FC236}">
                  <a16:creationId xmlns:a16="http://schemas.microsoft.com/office/drawing/2014/main" id="{C6640BC1-0A3F-4608-82F5-6B031C02A725}"/>
                </a:ext>
              </a:extLst>
            </p:cNvPr>
            <p:cNvSpPr txBox="1"/>
            <p:nvPr/>
          </p:nvSpPr>
          <p:spPr>
            <a:xfrm>
              <a:off x="6930695"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43" name="テキスト ボックス 42">
              <a:extLst>
                <a:ext uri="{FF2B5EF4-FFF2-40B4-BE49-F238E27FC236}">
                  <a16:creationId xmlns:a16="http://schemas.microsoft.com/office/drawing/2014/main" id="{D081F2AC-0281-4E44-B211-4370C33D9A90}"/>
                </a:ext>
              </a:extLst>
            </p:cNvPr>
            <p:cNvSpPr txBox="1"/>
            <p:nvPr/>
          </p:nvSpPr>
          <p:spPr>
            <a:xfrm>
              <a:off x="7161502"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44" name="テキスト ボックス 43">
              <a:extLst>
                <a:ext uri="{FF2B5EF4-FFF2-40B4-BE49-F238E27FC236}">
                  <a16:creationId xmlns:a16="http://schemas.microsoft.com/office/drawing/2014/main" id="{12AEF7FF-50AB-43A4-A774-BA40BF7A89D1}"/>
                </a:ext>
              </a:extLst>
            </p:cNvPr>
            <p:cNvSpPr txBox="1"/>
            <p:nvPr/>
          </p:nvSpPr>
          <p:spPr>
            <a:xfrm>
              <a:off x="7392309"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45" name="テキスト ボックス 44">
              <a:extLst>
                <a:ext uri="{FF2B5EF4-FFF2-40B4-BE49-F238E27FC236}">
                  <a16:creationId xmlns:a16="http://schemas.microsoft.com/office/drawing/2014/main" id="{7A42E3BC-9E4B-42BC-A447-D323F5BEAC3E}"/>
                </a:ext>
              </a:extLst>
            </p:cNvPr>
            <p:cNvSpPr txBox="1"/>
            <p:nvPr/>
          </p:nvSpPr>
          <p:spPr>
            <a:xfrm>
              <a:off x="7623116"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46" name="テキスト ボックス 45">
              <a:extLst>
                <a:ext uri="{FF2B5EF4-FFF2-40B4-BE49-F238E27FC236}">
                  <a16:creationId xmlns:a16="http://schemas.microsoft.com/office/drawing/2014/main" id="{170B4898-E536-4655-AA37-726C09B2DACB}"/>
                </a:ext>
              </a:extLst>
            </p:cNvPr>
            <p:cNvSpPr txBox="1"/>
            <p:nvPr/>
          </p:nvSpPr>
          <p:spPr>
            <a:xfrm>
              <a:off x="8084730"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47" name="テキスト ボックス 46">
              <a:extLst>
                <a:ext uri="{FF2B5EF4-FFF2-40B4-BE49-F238E27FC236}">
                  <a16:creationId xmlns:a16="http://schemas.microsoft.com/office/drawing/2014/main" id="{7A4B5A26-E8B1-4AD3-8674-CE9E0047407A}"/>
                </a:ext>
              </a:extLst>
            </p:cNvPr>
            <p:cNvSpPr txBox="1"/>
            <p:nvPr/>
          </p:nvSpPr>
          <p:spPr>
            <a:xfrm>
              <a:off x="8315541"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sp>
          <p:nvSpPr>
            <p:cNvPr id="48" name="テキスト ボックス 47">
              <a:extLst>
                <a:ext uri="{FF2B5EF4-FFF2-40B4-BE49-F238E27FC236}">
                  <a16:creationId xmlns:a16="http://schemas.microsoft.com/office/drawing/2014/main" id="{94E06CF1-0EE0-4C82-B09F-97EEDD71D74E}"/>
                </a:ext>
              </a:extLst>
            </p:cNvPr>
            <p:cNvSpPr txBox="1"/>
            <p:nvPr/>
          </p:nvSpPr>
          <p:spPr>
            <a:xfrm>
              <a:off x="7853923" y="6510900"/>
              <a:ext cx="325730" cy="261610"/>
            </a:xfrm>
            <a:prstGeom prst="rect">
              <a:avLst/>
            </a:prstGeom>
            <a:noFill/>
          </p:spPr>
          <p:txBody>
            <a:bodyPr wrap="none" rtlCol="0">
              <a:spAutoFit/>
            </a:bodyPr>
            <a:lstStyle/>
            <a:p>
              <a:r>
                <a:rPr lang="ja-JP" altLang="en-US" sz="1100" dirty="0">
                  <a:latin typeface="游ゴシック" panose="020B0400000000000000" pitchFamily="50" charset="-128"/>
                  <a:ea typeface="游ゴシック" panose="020B0400000000000000" pitchFamily="50" charset="-128"/>
                </a:rPr>
                <a:t>♪</a:t>
              </a:r>
            </a:p>
          </p:txBody>
        </p:sp>
      </p:grpSp>
      <p:sp>
        <p:nvSpPr>
          <p:cNvPr id="3" name="スライド番号プレースホルダー 2">
            <a:extLst>
              <a:ext uri="{FF2B5EF4-FFF2-40B4-BE49-F238E27FC236}">
                <a16:creationId xmlns:a16="http://schemas.microsoft.com/office/drawing/2014/main" id="{A3793C6E-5244-40D8-B492-4D115F00C851}"/>
              </a:ext>
            </a:extLst>
          </p:cNvPr>
          <p:cNvSpPr>
            <a:spLocks noGrp="1"/>
          </p:cNvSpPr>
          <p:nvPr>
            <p:ph type="sldNum" sz="quarter" idx="12"/>
          </p:nvPr>
        </p:nvSpPr>
        <p:spPr/>
        <p:txBody>
          <a:bodyPr/>
          <a:lstStyle/>
          <a:p>
            <a:fld id="{47E43699-2F55-4263-8B8C-B7BA81C7249D}" type="slidenum">
              <a:rPr kumimoji="1" lang="ja-JP" altLang="en-US" smtClean="0"/>
              <a:t>16</a:t>
            </a:fld>
            <a:endParaRPr kumimoji="1" lang="ja-JP" altLang="en-US"/>
          </a:p>
        </p:txBody>
      </p:sp>
    </p:spTree>
    <p:extLst>
      <p:ext uri="{BB962C8B-B14F-4D97-AF65-F5344CB8AC3E}">
        <p14:creationId xmlns:p14="http://schemas.microsoft.com/office/powerpoint/2010/main" val="2618999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685718-FB34-41CE-9200-44CE09D9D25B}"/>
              </a:ext>
            </a:extLst>
          </p:cNvPr>
          <p:cNvSpPr>
            <a:spLocks noGrp="1"/>
          </p:cNvSpPr>
          <p:nvPr>
            <p:ph type="title"/>
          </p:nvPr>
        </p:nvSpPr>
        <p:spPr/>
        <p:txBody>
          <a:bodyPr/>
          <a:lstStyle/>
          <a:p>
            <a:r>
              <a:rPr lang="ja-JP" altLang="en-US"/>
              <a:t>心拍弁別課題のデータ解析</a:t>
            </a:r>
            <a:endParaRPr lang="ja-JP" altLang="en-US" dirty="0"/>
          </a:p>
        </p:txBody>
      </p:sp>
      <p:sp>
        <p:nvSpPr>
          <p:cNvPr id="10" name="コンテンツ プレースホルダー 9">
            <a:extLst>
              <a:ext uri="{FF2B5EF4-FFF2-40B4-BE49-F238E27FC236}">
                <a16:creationId xmlns:a16="http://schemas.microsoft.com/office/drawing/2014/main" id="{47B7100E-EFAE-48C3-9102-CF87E456C5C0}"/>
              </a:ext>
            </a:extLst>
          </p:cNvPr>
          <p:cNvSpPr>
            <a:spLocks noGrp="1"/>
          </p:cNvSpPr>
          <p:nvPr>
            <p:ph idx="1"/>
          </p:nvPr>
        </p:nvSpPr>
        <p:spPr>
          <a:xfrm>
            <a:off x="609600" y="1962253"/>
            <a:ext cx="5821936" cy="4354023"/>
          </a:xfrm>
        </p:spPr>
        <p:txBody>
          <a:bodyPr>
            <a:normAutofit/>
          </a:bodyPr>
          <a:lstStyle/>
          <a:p>
            <a:r>
              <a:rPr lang="ja-JP" altLang="en-US" sz="2000" dirty="0"/>
              <a:t>心拍と音が一致していると感じられる心拍と音の遅延の範囲は</a:t>
            </a:r>
            <a:r>
              <a:rPr lang="en-US" altLang="ja-JP" sz="2000" dirty="0"/>
              <a:t>140</a:t>
            </a:r>
            <a:r>
              <a:rPr lang="ja-JP" altLang="en-US" sz="2000" dirty="0"/>
              <a:t>～</a:t>
            </a:r>
            <a:r>
              <a:rPr lang="en-US" altLang="ja-JP" sz="2000" dirty="0"/>
              <a:t>300 </a:t>
            </a:r>
            <a:r>
              <a:rPr lang="en-US" altLang="ja-JP" sz="2000" dirty="0" err="1"/>
              <a:t>ms</a:t>
            </a:r>
            <a:r>
              <a:rPr lang="ja-JP" altLang="en-US" sz="2000" dirty="0"/>
              <a:t>と個人差がある（</a:t>
            </a:r>
            <a:r>
              <a:rPr lang="en-US" altLang="ja-JP" sz="2000" dirty="0"/>
              <a:t>Ring &amp; </a:t>
            </a:r>
            <a:r>
              <a:rPr lang="en-US" altLang="ja-JP" sz="2000" dirty="0" err="1"/>
              <a:t>Brener</a:t>
            </a:r>
            <a:r>
              <a:rPr lang="en-US" altLang="ja-JP" sz="2000" dirty="0"/>
              <a:t>, 2018</a:t>
            </a:r>
            <a:r>
              <a:rPr lang="ja-JP" altLang="en-US" sz="2000" dirty="0"/>
              <a:t>）</a:t>
            </a:r>
            <a:endParaRPr lang="en-US" altLang="ja-JP" sz="2000" dirty="0"/>
          </a:p>
          <a:p>
            <a:endParaRPr lang="en-US" altLang="ja-JP" sz="2000" dirty="0"/>
          </a:p>
          <a:p>
            <a:r>
              <a:rPr lang="ja-JP" altLang="en-US" sz="2000" dirty="0"/>
              <a:t>→結果をガウス関数でフィッティングすることにより，ガウス関数のピークのタイミング</a:t>
            </a:r>
            <a:r>
              <a:rPr lang="en-US" altLang="ja-JP" sz="2000" dirty="0"/>
              <a:t> (</a:t>
            </a:r>
            <a:r>
              <a:rPr lang="en-US" altLang="ja-JP" sz="2000" i="1" dirty="0"/>
              <a:t>μ</a:t>
            </a:r>
            <a:r>
              <a:rPr lang="en-US" altLang="ja-JP" sz="2000" dirty="0"/>
              <a:t>) </a:t>
            </a:r>
            <a:r>
              <a:rPr lang="ja-JP" altLang="en-US" sz="2000" dirty="0"/>
              <a:t>を主観的等価点とし，ガウス関数の高さ</a:t>
            </a:r>
            <a:r>
              <a:rPr lang="en-US" altLang="ja-JP" sz="2000" dirty="0"/>
              <a:t> (</a:t>
            </a:r>
            <a:r>
              <a:rPr lang="en-US" altLang="ja-JP" sz="2000" i="1" dirty="0"/>
              <a:t>A</a:t>
            </a:r>
            <a:r>
              <a:rPr lang="en-US" altLang="ja-JP" sz="2000" dirty="0"/>
              <a:t>) </a:t>
            </a:r>
            <a:r>
              <a:rPr lang="ja-JP" altLang="en-US" sz="2000" dirty="0"/>
              <a:t>と幅</a:t>
            </a:r>
            <a:r>
              <a:rPr lang="en-US" altLang="ja-JP" sz="2000" dirty="0"/>
              <a:t> (</a:t>
            </a:r>
            <a:r>
              <a:rPr lang="en-US" altLang="ja-JP" sz="2000" i="1" dirty="0"/>
              <a:t>σ</a:t>
            </a:r>
            <a:r>
              <a:rPr lang="en-US" altLang="ja-JP" sz="2000" dirty="0"/>
              <a:t>) </a:t>
            </a:r>
            <a:r>
              <a:rPr lang="ja-JP" altLang="en-US" sz="2000" dirty="0"/>
              <a:t>を内受容感覚の個人差の指標とした</a:t>
            </a:r>
            <a:endParaRPr lang="en-US" altLang="ja-JP" sz="2000" dirty="0"/>
          </a:p>
          <a:p>
            <a:r>
              <a:rPr lang="ja-JP" altLang="en-US" sz="2000" dirty="0"/>
              <a:t>高さ</a:t>
            </a:r>
            <a:r>
              <a:rPr lang="en-US" altLang="ja-JP" sz="2000" dirty="0"/>
              <a:t>(A)</a:t>
            </a:r>
            <a:r>
              <a:rPr lang="ja-JP" altLang="en-US" sz="2000" dirty="0"/>
              <a:t>：内受容感覚感度</a:t>
            </a:r>
            <a:endParaRPr lang="en-US" altLang="ja-JP" sz="2000" dirty="0"/>
          </a:p>
          <a:p>
            <a:r>
              <a:rPr lang="ja-JP" altLang="en-US" sz="2000" dirty="0"/>
              <a:t>幅</a:t>
            </a:r>
            <a:r>
              <a:rPr lang="en-US" altLang="ja-JP" sz="2000" dirty="0"/>
              <a:t>(σ)</a:t>
            </a:r>
            <a:r>
              <a:rPr lang="ja-JP" altLang="en-US" sz="2000" dirty="0"/>
              <a:t>：内受容感覚精度</a:t>
            </a:r>
            <a:endParaRPr lang="en-US" altLang="ja-JP" sz="2000" dirty="0"/>
          </a:p>
          <a:p>
            <a:endParaRPr kumimoji="1" lang="ja-JP" altLang="en-US" sz="2000" dirty="0"/>
          </a:p>
        </p:txBody>
      </p:sp>
      <p:sp>
        <p:nvSpPr>
          <p:cNvPr id="7" name="スライド番号プレースホルダー 6">
            <a:extLst>
              <a:ext uri="{FF2B5EF4-FFF2-40B4-BE49-F238E27FC236}">
                <a16:creationId xmlns:a16="http://schemas.microsoft.com/office/drawing/2014/main" id="{DCA9ED3B-0E4E-41E2-8BF8-04DA82FC0503}"/>
              </a:ext>
            </a:extLst>
          </p:cNvPr>
          <p:cNvSpPr>
            <a:spLocks noGrp="1"/>
          </p:cNvSpPr>
          <p:nvPr>
            <p:ph type="sldNum" sz="quarter" idx="12"/>
          </p:nvPr>
        </p:nvSpPr>
        <p:spPr/>
        <p:txBody>
          <a:bodyPr/>
          <a:lstStyle/>
          <a:p>
            <a:fld id="{2DF77BA3-B279-492B-93FB-C76FAB2A5D08}" type="slidenum">
              <a:rPr lang="ja-JP" altLang="en-US" smtClean="0"/>
              <a:pPr/>
              <a:t>17</a:t>
            </a:fld>
            <a:endParaRPr lang="ja-JP" altLang="en-US"/>
          </a:p>
        </p:txBody>
      </p:sp>
      <p:graphicFrame>
        <p:nvGraphicFramePr>
          <p:cNvPr id="3" name="グラフ 2">
            <a:extLst>
              <a:ext uri="{FF2B5EF4-FFF2-40B4-BE49-F238E27FC236}">
                <a16:creationId xmlns:a16="http://schemas.microsoft.com/office/drawing/2014/main" id="{6A3C75FA-E7B4-4026-9179-F8F7554E8971}"/>
              </a:ext>
            </a:extLst>
          </p:cNvPr>
          <p:cNvGraphicFramePr>
            <a:graphicFrameLocks/>
          </p:cNvGraphicFramePr>
          <p:nvPr>
            <p:extLst>
              <p:ext uri="{D42A27DB-BD31-4B8C-83A1-F6EECF244321}">
                <p14:modId xmlns:p14="http://schemas.microsoft.com/office/powerpoint/2010/main" val="4235150898"/>
              </p:ext>
            </p:extLst>
          </p:nvPr>
        </p:nvGraphicFramePr>
        <p:xfrm>
          <a:off x="7063744" y="1652664"/>
          <a:ext cx="4194308"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5">
            <a:extLst>
              <a:ext uri="{FF2B5EF4-FFF2-40B4-BE49-F238E27FC236}">
                <a16:creationId xmlns:a16="http://schemas.microsoft.com/office/drawing/2014/main" id="{5AEB0808-0AE4-43EB-8C50-DE857C6B3136}"/>
              </a:ext>
            </a:extLst>
          </p:cNvPr>
          <p:cNvSpPr txBox="1"/>
          <p:nvPr/>
        </p:nvSpPr>
        <p:spPr>
          <a:xfrm>
            <a:off x="6852890" y="4692650"/>
            <a:ext cx="3518912" cy="400110"/>
          </a:xfrm>
          <a:prstGeom prst="rect">
            <a:avLst/>
          </a:prstGeom>
          <a:noFill/>
        </p:spPr>
        <p:txBody>
          <a:bodyPr wrap="none" rtlCol="0">
            <a:spAutoFit/>
          </a:bodyPr>
          <a:lstStyle/>
          <a:p>
            <a:r>
              <a:rPr kumimoji="1" lang="ja-JP" altLang="en-US" sz="2000" dirty="0"/>
              <a:t>フィッティングに用いた関数</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996178F2-D1A1-4DF1-9FE2-FDD3AEB60126}"/>
                  </a:ext>
                </a:extLst>
              </p:cNvPr>
              <p:cNvSpPr txBox="1"/>
              <p:nvPr/>
            </p:nvSpPr>
            <p:spPr>
              <a:xfrm>
                <a:off x="7148712" y="5236114"/>
                <a:ext cx="4024371"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𝑟𝑎𝑡𝑖𝑜</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𝑒𝑥𝑝</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sSup>
                                <m:sSupPr>
                                  <m:ctrlPr>
                                    <a:rPr kumimoji="1" lang="en-US" altLang="ja-JP" b="0" i="1" smtClean="0">
                                      <a:latin typeface="Cambria Math" panose="02040503050406030204" pitchFamily="18" charset="0"/>
                                      <a:ea typeface="Cambria Math" panose="02040503050406030204" pitchFamily="18" charset="0"/>
                                    </a:rPr>
                                  </m:ctrlPr>
                                </m:sSupPr>
                                <m:e>
                                  <m:d>
                                    <m:dPr>
                                      <m:ctrlPr>
                                        <a:rPr lang="en-US" altLang="ja-JP" i="1">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𝑑𝑒𝑙𝑎𝑦</m:t>
                                      </m:r>
                                      <m:r>
                                        <a:rPr lang="en-US" altLang="ja-JP" i="1">
                                          <a:latin typeface="Cambria Math" panose="02040503050406030204" pitchFamily="18" charset="0"/>
                                          <a:ea typeface="Cambria Math" panose="02040503050406030204" pitchFamily="18" charset="0"/>
                                        </a:rPr>
                                        <m:t>−</m:t>
                                      </m:r>
                                      <m:r>
                                        <a:rPr lang="ja-JP" altLang="en-US" i="1" smtClean="0">
                                          <a:latin typeface="Cambria Math" panose="02040503050406030204" pitchFamily="18" charset="0"/>
                                          <a:ea typeface="Cambria Math" panose="02040503050406030204" pitchFamily="18" charset="0"/>
                                        </a:rPr>
                                        <m:t>𝜇</m:t>
                                      </m:r>
                                    </m:e>
                                  </m:d>
                                </m:e>
                                <m:sup>
                                  <m:r>
                                    <a:rPr lang="ja-JP" altLang="en-US" i="1">
                                      <a:latin typeface="Cambria Math" panose="02040503050406030204" pitchFamily="18" charset="0"/>
                                      <a:ea typeface="Cambria Math" panose="02040503050406030204" pitchFamily="18" charset="0"/>
                                    </a:rPr>
                                    <m:t>２</m:t>
                                  </m:r>
                                </m:sup>
                              </m:sSup>
                            </m:num>
                            <m:den>
                              <m:sSup>
                                <m:sSupPr>
                                  <m:ctrlPr>
                                    <a:rPr kumimoji="1" lang="en-US" altLang="ja-JP" b="0" i="1" smtClean="0">
                                      <a:latin typeface="Cambria Math" panose="02040503050406030204" pitchFamily="18" charset="0"/>
                                      <a:ea typeface="Cambria Math" panose="02040503050406030204" pitchFamily="18" charset="0"/>
                                    </a:rPr>
                                  </m:ctrlPr>
                                </m:sSupPr>
                                <m:e>
                                  <m:r>
                                    <a:rPr kumimoji="1" lang="ja-JP" altLang="en-US" b="0" i="1" smtClean="0">
                                      <a:latin typeface="Cambria Math" panose="02040503050406030204" pitchFamily="18" charset="0"/>
                                      <a:ea typeface="Cambria Math" panose="02040503050406030204" pitchFamily="18" charset="0"/>
                                    </a:rPr>
                                    <m:t>𝜎</m:t>
                                  </m:r>
                                </m:e>
                                <m:sup>
                                  <m:r>
                                    <a:rPr kumimoji="1" lang="en-US" altLang="ja-JP" b="0" i="1" smtClean="0">
                                      <a:latin typeface="Cambria Math" panose="02040503050406030204" pitchFamily="18" charset="0"/>
                                      <a:ea typeface="Cambria Math" panose="02040503050406030204" pitchFamily="18" charset="0"/>
                                    </a:rPr>
                                    <m:t>2</m:t>
                                  </m:r>
                                </m:sup>
                              </m:sSup>
                            </m:den>
                          </m:f>
                        </m:e>
                      </m:d>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𝑏</m:t>
                      </m:r>
                    </m:oMath>
                  </m:oMathPara>
                </a14:m>
                <a:endParaRPr kumimoji="1" lang="ja-JP" altLang="en-US" dirty="0"/>
              </a:p>
            </p:txBody>
          </p:sp>
        </mc:Choice>
        <mc:Fallback xmlns="">
          <p:sp>
            <p:nvSpPr>
              <p:cNvPr id="9" name="テキスト ボックス 8">
                <a:extLst>
                  <a:ext uri="{FF2B5EF4-FFF2-40B4-BE49-F238E27FC236}">
                    <a16:creationId xmlns:a16="http://schemas.microsoft.com/office/drawing/2014/main" id="{996178F2-D1A1-4DF1-9FE2-FDD3AEB60126}"/>
                  </a:ext>
                </a:extLst>
              </p:cNvPr>
              <p:cNvSpPr txBox="1">
                <a:spLocks noRot="1" noChangeAspect="1" noMove="1" noResize="1" noEditPoints="1" noAdjustHandles="1" noChangeArrowheads="1" noChangeShapeType="1" noTextEdit="1"/>
              </p:cNvSpPr>
              <p:nvPr/>
            </p:nvSpPr>
            <p:spPr>
              <a:xfrm>
                <a:off x="7148712" y="5236114"/>
                <a:ext cx="4024371" cy="622350"/>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4754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 散布図&#10;&#10;自動的に生成された説明">
            <a:extLst>
              <a:ext uri="{FF2B5EF4-FFF2-40B4-BE49-F238E27FC236}">
                <a16:creationId xmlns:a16="http://schemas.microsoft.com/office/drawing/2014/main" id="{71AA647B-53D8-416D-A109-47D2FF31C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186" y="1816489"/>
            <a:ext cx="4212732" cy="3158345"/>
          </a:xfrm>
          <a:prstGeom prst="rect">
            <a:avLst/>
          </a:prstGeom>
        </p:spPr>
      </p:pic>
      <p:pic>
        <p:nvPicPr>
          <p:cNvPr id="12" name="図 11" descr="グラフ, 折れ線グラフ&#10;&#10;自動的に生成された説明">
            <a:extLst>
              <a:ext uri="{FF2B5EF4-FFF2-40B4-BE49-F238E27FC236}">
                <a16:creationId xmlns:a16="http://schemas.microsoft.com/office/drawing/2014/main" id="{98C80BB8-5C90-4466-BD26-4F7F27C0E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762" y="1701789"/>
            <a:ext cx="2857500" cy="3810000"/>
          </a:xfrm>
          <a:prstGeom prst="rect">
            <a:avLst/>
          </a:prstGeom>
        </p:spPr>
      </p:pic>
      <p:pic>
        <p:nvPicPr>
          <p:cNvPr id="8" name="図 7" descr="グラフ&#10;&#10;自動的に生成された説明">
            <a:extLst>
              <a:ext uri="{FF2B5EF4-FFF2-40B4-BE49-F238E27FC236}">
                <a16:creationId xmlns:a16="http://schemas.microsoft.com/office/drawing/2014/main" id="{901854BA-49F7-4B35-9022-BC30684FD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196" y="1659658"/>
            <a:ext cx="4640860" cy="3480645"/>
          </a:xfrm>
          <a:prstGeom prst="rect">
            <a:avLst/>
          </a:prstGeom>
        </p:spPr>
      </p:pic>
      <p:sp>
        <p:nvSpPr>
          <p:cNvPr id="2" name="タイトル 1">
            <a:extLst>
              <a:ext uri="{FF2B5EF4-FFF2-40B4-BE49-F238E27FC236}">
                <a16:creationId xmlns:a16="http://schemas.microsoft.com/office/drawing/2014/main" id="{A77842F5-7E1C-4834-9084-1AE5BB479BA4}"/>
              </a:ext>
            </a:extLst>
          </p:cNvPr>
          <p:cNvSpPr>
            <a:spLocks noGrp="1"/>
          </p:cNvSpPr>
          <p:nvPr>
            <p:ph type="title"/>
          </p:nvPr>
        </p:nvSpPr>
        <p:spPr/>
        <p:txBody>
          <a:bodyPr/>
          <a:lstStyle/>
          <a:p>
            <a:r>
              <a:rPr lang="ja-JP" altLang="en-US" dirty="0"/>
              <a:t>心拍課題の結果</a:t>
            </a:r>
            <a:br>
              <a:rPr lang="en-US" altLang="ja-JP" dirty="0"/>
            </a:br>
            <a:endParaRPr kumimoji="1" lang="ja-JP" altLang="en-US" dirty="0"/>
          </a:p>
        </p:txBody>
      </p:sp>
      <p:sp>
        <p:nvSpPr>
          <p:cNvPr id="7" name="テキスト ボックス 6">
            <a:extLst>
              <a:ext uri="{FF2B5EF4-FFF2-40B4-BE49-F238E27FC236}">
                <a16:creationId xmlns:a16="http://schemas.microsoft.com/office/drawing/2014/main" id="{E8291165-179F-4041-9BA0-C6BED5CF57DA}"/>
              </a:ext>
            </a:extLst>
          </p:cNvPr>
          <p:cNvSpPr txBox="1"/>
          <p:nvPr/>
        </p:nvSpPr>
        <p:spPr>
          <a:xfrm>
            <a:off x="414860" y="1290326"/>
            <a:ext cx="2813732" cy="369332"/>
          </a:xfrm>
          <a:prstGeom prst="rect">
            <a:avLst/>
          </a:prstGeom>
          <a:noFill/>
        </p:spPr>
        <p:txBody>
          <a:bodyPr wrap="square" rtlCol="0">
            <a:spAutoFit/>
          </a:bodyPr>
          <a:lstStyle/>
          <a:p>
            <a:r>
              <a:rPr kumimoji="1" lang="ja-JP" altLang="en-US" dirty="0"/>
              <a:t>心拍カウント課題の得点</a:t>
            </a:r>
          </a:p>
        </p:txBody>
      </p:sp>
      <p:sp>
        <p:nvSpPr>
          <p:cNvPr id="3" name="テキスト ボックス 2">
            <a:extLst>
              <a:ext uri="{FF2B5EF4-FFF2-40B4-BE49-F238E27FC236}">
                <a16:creationId xmlns:a16="http://schemas.microsoft.com/office/drawing/2014/main" id="{01B27C78-3B2A-45FF-86DC-4CBF0B51C8E7}"/>
              </a:ext>
            </a:extLst>
          </p:cNvPr>
          <p:cNvSpPr txBox="1"/>
          <p:nvPr/>
        </p:nvSpPr>
        <p:spPr>
          <a:xfrm rot="16200000">
            <a:off x="-621869" y="3322382"/>
            <a:ext cx="1980029" cy="307777"/>
          </a:xfrm>
          <a:prstGeom prst="rect">
            <a:avLst/>
          </a:prstGeom>
          <a:solidFill>
            <a:schemeClr val="bg1"/>
          </a:solidFill>
        </p:spPr>
        <p:txBody>
          <a:bodyPr wrap="none" rtlCol="0">
            <a:spAutoFit/>
          </a:bodyPr>
          <a:lstStyle/>
          <a:p>
            <a:r>
              <a:rPr kumimoji="1" lang="ja-JP" altLang="en-US" sz="1400" dirty="0"/>
              <a:t>心拍カウント課題得点</a:t>
            </a:r>
          </a:p>
        </p:txBody>
      </p:sp>
      <p:sp>
        <p:nvSpPr>
          <p:cNvPr id="9" name="テキスト ボックス 8">
            <a:extLst>
              <a:ext uri="{FF2B5EF4-FFF2-40B4-BE49-F238E27FC236}">
                <a16:creationId xmlns:a16="http://schemas.microsoft.com/office/drawing/2014/main" id="{93CE8010-844F-4523-9E74-DE5099D4CF6A}"/>
              </a:ext>
            </a:extLst>
          </p:cNvPr>
          <p:cNvSpPr txBox="1"/>
          <p:nvPr/>
        </p:nvSpPr>
        <p:spPr>
          <a:xfrm>
            <a:off x="4306763" y="1290326"/>
            <a:ext cx="2723823" cy="369332"/>
          </a:xfrm>
          <a:prstGeom prst="rect">
            <a:avLst/>
          </a:prstGeom>
          <a:noFill/>
        </p:spPr>
        <p:txBody>
          <a:bodyPr wrap="none" rtlCol="0">
            <a:spAutoFit/>
          </a:bodyPr>
          <a:lstStyle/>
          <a:p>
            <a:r>
              <a:rPr lang="ja-JP" altLang="en-US" dirty="0"/>
              <a:t>心拍弁別課題の平均応答</a:t>
            </a:r>
            <a:endParaRPr kumimoji="1" lang="ja-JP" altLang="en-US" dirty="0"/>
          </a:p>
        </p:txBody>
      </p:sp>
      <p:sp>
        <p:nvSpPr>
          <p:cNvPr id="13" name="テキスト ボックス 12">
            <a:extLst>
              <a:ext uri="{FF2B5EF4-FFF2-40B4-BE49-F238E27FC236}">
                <a16:creationId xmlns:a16="http://schemas.microsoft.com/office/drawing/2014/main" id="{6EEFAD49-7D72-4BDA-B492-F8E1429C45E6}"/>
              </a:ext>
            </a:extLst>
          </p:cNvPr>
          <p:cNvSpPr txBox="1"/>
          <p:nvPr/>
        </p:nvSpPr>
        <p:spPr>
          <a:xfrm rot="16200000">
            <a:off x="2772613" y="3225655"/>
            <a:ext cx="1620957" cy="307777"/>
          </a:xfrm>
          <a:prstGeom prst="rect">
            <a:avLst/>
          </a:prstGeom>
          <a:solidFill>
            <a:schemeClr val="bg1"/>
          </a:solidFill>
        </p:spPr>
        <p:txBody>
          <a:bodyPr wrap="none" rtlCol="0">
            <a:spAutoFit/>
          </a:bodyPr>
          <a:lstStyle/>
          <a:p>
            <a:r>
              <a:rPr kumimoji="1" lang="ja-JP" altLang="en-US" sz="1400" dirty="0"/>
              <a:t>一致と答えた割合</a:t>
            </a:r>
          </a:p>
        </p:txBody>
      </p:sp>
      <p:sp>
        <p:nvSpPr>
          <p:cNvPr id="15" name="テキスト ボックス 14">
            <a:extLst>
              <a:ext uri="{FF2B5EF4-FFF2-40B4-BE49-F238E27FC236}">
                <a16:creationId xmlns:a16="http://schemas.microsoft.com/office/drawing/2014/main" id="{C94F3E78-8667-44E3-B489-B3C79B3A9915}"/>
              </a:ext>
            </a:extLst>
          </p:cNvPr>
          <p:cNvSpPr txBox="1"/>
          <p:nvPr/>
        </p:nvSpPr>
        <p:spPr>
          <a:xfrm>
            <a:off x="5093734" y="4925742"/>
            <a:ext cx="1404190" cy="307777"/>
          </a:xfrm>
          <a:prstGeom prst="rect">
            <a:avLst/>
          </a:prstGeom>
          <a:solidFill>
            <a:schemeClr val="bg1"/>
          </a:solidFill>
        </p:spPr>
        <p:txBody>
          <a:bodyPr wrap="square" rtlCol="0">
            <a:spAutoFit/>
          </a:bodyPr>
          <a:lstStyle/>
          <a:p>
            <a:pPr algn="ctr"/>
            <a:r>
              <a:rPr lang="ja-JP" altLang="en-US" sz="1400" dirty="0"/>
              <a:t>遅延時間</a:t>
            </a:r>
            <a:r>
              <a:rPr kumimoji="1" lang="en-US" altLang="ja-JP" sz="1400" dirty="0"/>
              <a:t> (</a:t>
            </a:r>
            <a:r>
              <a:rPr kumimoji="1" lang="en-US" altLang="ja-JP" sz="1400" dirty="0" err="1"/>
              <a:t>ms</a:t>
            </a:r>
            <a:r>
              <a:rPr kumimoji="1" lang="en-US" altLang="ja-JP" sz="1400" dirty="0"/>
              <a:t>)</a:t>
            </a:r>
            <a:endParaRPr kumimoji="1" lang="ja-JP" altLang="en-US" sz="1400" dirty="0"/>
          </a:p>
        </p:txBody>
      </p:sp>
      <p:sp>
        <p:nvSpPr>
          <p:cNvPr id="23" name="テキスト ボックス 22">
            <a:extLst>
              <a:ext uri="{FF2B5EF4-FFF2-40B4-BE49-F238E27FC236}">
                <a16:creationId xmlns:a16="http://schemas.microsoft.com/office/drawing/2014/main" id="{A37D4315-6AD2-4A07-AA87-9AE73B5B5AF7}"/>
              </a:ext>
            </a:extLst>
          </p:cNvPr>
          <p:cNvSpPr txBox="1"/>
          <p:nvPr/>
        </p:nvSpPr>
        <p:spPr>
          <a:xfrm>
            <a:off x="8326391" y="1290326"/>
            <a:ext cx="3435894" cy="646331"/>
          </a:xfrm>
          <a:prstGeom prst="rect">
            <a:avLst/>
          </a:prstGeom>
          <a:noFill/>
        </p:spPr>
        <p:txBody>
          <a:bodyPr wrap="square" rtlCol="0">
            <a:spAutoFit/>
          </a:bodyPr>
          <a:lstStyle/>
          <a:p>
            <a:r>
              <a:rPr kumimoji="1" lang="ja-JP" altLang="en-US" dirty="0"/>
              <a:t>心拍カウント得点と弁別課題の振幅（</a:t>
            </a:r>
            <a:r>
              <a:rPr kumimoji="1" lang="en-US" altLang="ja-JP" i="1" dirty="0"/>
              <a:t>A</a:t>
            </a:r>
            <a:r>
              <a:rPr kumimoji="1" lang="ja-JP" altLang="en-US" dirty="0"/>
              <a:t>）の相関</a:t>
            </a:r>
          </a:p>
        </p:txBody>
      </p:sp>
      <p:sp>
        <p:nvSpPr>
          <p:cNvPr id="25" name="テキスト ボックス 24">
            <a:extLst>
              <a:ext uri="{FF2B5EF4-FFF2-40B4-BE49-F238E27FC236}">
                <a16:creationId xmlns:a16="http://schemas.microsoft.com/office/drawing/2014/main" id="{CEAC2D25-7896-4113-9BF7-8919D90BBA9F}"/>
              </a:ext>
            </a:extLst>
          </p:cNvPr>
          <p:cNvSpPr txBox="1"/>
          <p:nvPr/>
        </p:nvSpPr>
        <p:spPr>
          <a:xfrm>
            <a:off x="9046684" y="4820945"/>
            <a:ext cx="2097049" cy="307777"/>
          </a:xfrm>
          <a:prstGeom prst="rect">
            <a:avLst/>
          </a:prstGeom>
          <a:solidFill>
            <a:schemeClr val="bg1"/>
          </a:solidFill>
        </p:spPr>
        <p:txBody>
          <a:bodyPr wrap="none" rtlCol="0">
            <a:spAutoFit/>
          </a:bodyPr>
          <a:lstStyle/>
          <a:p>
            <a:r>
              <a:rPr kumimoji="1" lang="ja-JP" altLang="en-US" sz="1400" dirty="0"/>
              <a:t>心拍弁別課題振幅（</a:t>
            </a:r>
            <a:r>
              <a:rPr kumimoji="1" lang="en-US" altLang="ja-JP" sz="1400" i="1" dirty="0"/>
              <a:t>A</a:t>
            </a:r>
            <a:r>
              <a:rPr kumimoji="1" lang="ja-JP" altLang="en-US" sz="1400" dirty="0"/>
              <a:t>）</a:t>
            </a:r>
          </a:p>
        </p:txBody>
      </p:sp>
      <p:sp>
        <p:nvSpPr>
          <p:cNvPr id="27" name="テキスト ボックス 26">
            <a:extLst>
              <a:ext uri="{FF2B5EF4-FFF2-40B4-BE49-F238E27FC236}">
                <a16:creationId xmlns:a16="http://schemas.microsoft.com/office/drawing/2014/main" id="{8BCE8187-8D5C-40C1-B96A-EBFE55F4C758}"/>
              </a:ext>
            </a:extLst>
          </p:cNvPr>
          <p:cNvSpPr txBox="1"/>
          <p:nvPr/>
        </p:nvSpPr>
        <p:spPr>
          <a:xfrm rot="16200000">
            <a:off x="7127240" y="3225654"/>
            <a:ext cx="1980029" cy="307777"/>
          </a:xfrm>
          <a:prstGeom prst="rect">
            <a:avLst/>
          </a:prstGeom>
          <a:solidFill>
            <a:schemeClr val="bg1"/>
          </a:solidFill>
        </p:spPr>
        <p:txBody>
          <a:bodyPr wrap="none" rtlCol="0">
            <a:spAutoFit/>
          </a:bodyPr>
          <a:lstStyle/>
          <a:p>
            <a:r>
              <a:rPr kumimoji="1" lang="ja-JP" altLang="en-US" sz="1400" dirty="0"/>
              <a:t>心拍カウント課題得点</a:t>
            </a:r>
          </a:p>
        </p:txBody>
      </p:sp>
      <p:grpSp>
        <p:nvGrpSpPr>
          <p:cNvPr id="17" name="グループ化 16">
            <a:extLst>
              <a:ext uri="{FF2B5EF4-FFF2-40B4-BE49-F238E27FC236}">
                <a16:creationId xmlns:a16="http://schemas.microsoft.com/office/drawing/2014/main" id="{45D06F0E-AC7C-4CE2-9F22-2D0C5400DAA3}"/>
              </a:ext>
            </a:extLst>
          </p:cNvPr>
          <p:cNvGrpSpPr/>
          <p:nvPr/>
        </p:nvGrpSpPr>
        <p:grpSpPr>
          <a:xfrm>
            <a:off x="1258529" y="5381054"/>
            <a:ext cx="9674942" cy="1292662"/>
            <a:chOff x="581508" y="5338917"/>
            <a:chExt cx="9674942" cy="1292662"/>
          </a:xfrm>
        </p:grpSpPr>
        <p:sp>
          <p:nvSpPr>
            <p:cNvPr id="18" name="テキスト ボックス 17">
              <a:extLst>
                <a:ext uri="{FF2B5EF4-FFF2-40B4-BE49-F238E27FC236}">
                  <a16:creationId xmlns:a16="http://schemas.microsoft.com/office/drawing/2014/main" id="{20C300F5-7CC1-4D72-B81A-1D644AEBEFE5}"/>
                </a:ext>
              </a:extLst>
            </p:cNvPr>
            <p:cNvSpPr txBox="1"/>
            <p:nvPr/>
          </p:nvSpPr>
          <p:spPr>
            <a:xfrm>
              <a:off x="684398" y="5338917"/>
              <a:ext cx="3661273" cy="369332"/>
            </a:xfrm>
            <a:prstGeom prst="rect">
              <a:avLst/>
            </a:prstGeom>
            <a:noFill/>
          </p:spPr>
          <p:txBody>
            <a:bodyPr wrap="square" rtlCol="0">
              <a:spAutoFit/>
            </a:bodyPr>
            <a:lstStyle/>
            <a:p>
              <a:r>
                <a:rPr kumimoji="1" lang="ja-JP" altLang="en-US" dirty="0"/>
                <a:t>先行研究結果と概ね一致している</a:t>
              </a:r>
              <a:endParaRPr kumimoji="1" lang="en-US" altLang="ja-JP" dirty="0"/>
            </a:p>
          </p:txBody>
        </p:sp>
        <p:sp>
          <p:nvSpPr>
            <p:cNvPr id="19" name="テキスト ボックス 18">
              <a:extLst>
                <a:ext uri="{FF2B5EF4-FFF2-40B4-BE49-F238E27FC236}">
                  <a16:creationId xmlns:a16="http://schemas.microsoft.com/office/drawing/2014/main" id="{023E4094-D20E-496F-BA55-9E3DE359B04A}"/>
                </a:ext>
              </a:extLst>
            </p:cNvPr>
            <p:cNvSpPr txBox="1"/>
            <p:nvPr/>
          </p:nvSpPr>
          <p:spPr>
            <a:xfrm>
              <a:off x="973048" y="5708249"/>
              <a:ext cx="9283401" cy="923330"/>
            </a:xfrm>
            <a:prstGeom prst="rect">
              <a:avLst/>
            </a:prstGeom>
            <a:noFill/>
          </p:spPr>
          <p:txBody>
            <a:bodyPr wrap="square" rtlCol="0">
              <a:spAutoFit/>
            </a:bodyPr>
            <a:lstStyle/>
            <a:p>
              <a:r>
                <a:rPr kumimoji="1" lang="ja-JP" altLang="en-US" dirty="0"/>
                <a:t>追跡精度の平均</a:t>
              </a:r>
              <a:r>
                <a:rPr kumimoji="1" lang="en-US" altLang="ja-JP" dirty="0"/>
                <a:t>	</a:t>
              </a:r>
              <a:r>
                <a:rPr kumimoji="1" lang="ja-JP" altLang="en-US" dirty="0"/>
                <a:t>：</a:t>
              </a:r>
              <a:r>
                <a:rPr kumimoji="1" lang="en-US" altLang="ja-JP" dirty="0"/>
                <a:t>0.66±0.21</a:t>
              </a:r>
              <a:r>
                <a:rPr kumimoji="1" lang="ja-JP" altLang="en-US" dirty="0"/>
                <a:t>（</a:t>
              </a:r>
              <a:r>
                <a:rPr kumimoji="1" lang="en-US" altLang="ja-JP" dirty="0"/>
                <a:t>Garfinkel et al., 2015</a:t>
              </a:r>
              <a:r>
                <a:rPr kumimoji="1" lang="ja-JP" altLang="en-US" dirty="0"/>
                <a:t>）</a:t>
              </a:r>
              <a:endParaRPr kumimoji="1" lang="en-US" altLang="ja-JP" dirty="0"/>
            </a:p>
            <a:p>
              <a:r>
                <a:rPr lang="ja-JP" altLang="en-US" dirty="0"/>
                <a:t>弁別課題の応答　：</a:t>
              </a:r>
              <a:r>
                <a:rPr lang="en-US" altLang="ja-JP" dirty="0"/>
                <a:t>100ms-300ms</a:t>
              </a:r>
              <a:r>
                <a:rPr lang="ja-JP" altLang="en-US" dirty="0"/>
                <a:t>条件が一致と答えやすい（</a:t>
              </a:r>
              <a:r>
                <a:rPr lang="en-US" altLang="ja-JP" dirty="0" err="1"/>
                <a:t>Brener</a:t>
              </a:r>
              <a:r>
                <a:rPr lang="en-US" altLang="ja-JP" dirty="0"/>
                <a:t> et al., 1994</a:t>
              </a:r>
              <a:r>
                <a:rPr lang="ja-JP" altLang="en-US" dirty="0"/>
                <a:t>）</a:t>
              </a:r>
              <a:endParaRPr lang="en-US" altLang="ja-JP" dirty="0"/>
            </a:p>
            <a:p>
              <a:r>
                <a:rPr kumimoji="1" lang="ja-JP" altLang="en-US" dirty="0"/>
                <a:t>追跡と弁別の相関：</a:t>
              </a:r>
              <a:r>
                <a:rPr kumimoji="1" lang="en-US" altLang="ja-JP" dirty="0"/>
                <a:t>r = 0.32</a:t>
              </a:r>
              <a:r>
                <a:rPr kumimoji="1" lang="ja-JP" altLang="en-US" dirty="0"/>
                <a:t>（</a:t>
              </a:r>
              <a:r>
                <a:rPr lang="en-US" altLang="ja-JP" dirty="0"/>
                <a:t>Garfinkel et al., 2015</a:t>
              </a:r>
              <a:r>
                <a:rPr kumimoji="1" lang="ja-JP" altLang="en-US" dirty="0"/>
                <a:t>）</a:t>
              </a:r>
            </a:p>
          </p:txBody>
        </p:sp>
        <p:sp>
          <p:nvSpPr>
            <p:cNvPr id="20" name="正方形/長方形 19">
              <a:extLst>
                <a:ext uri="{FF2B5EF4-FFF2-40B4-BE49-F238E27FC236}">
                  <a16:creationId xmlns:a16="http://schemas.microsoft.com/office/drawing/2014/main" id="{F33C79F7-96DB-42FE-8B6B-2C0C0AEB9136}"/>
                </a:ext>
              </a:extLst>
            </p:cNvPr>
            <p:cNvSpPr/>
            <p:nvPr/>
          </p:nvSpPr>
          <p:spPr>
            <a:xfrm>
              <a:off x="581508" y="5338917"/>
              <a:ext cx="9674942" cy="12926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a:extLst>
              <a:ext uri="{FF2B5EF4-FFF2-40B4-BE49-F238E27FC236}">
                <a16:creationId xmlns:a16="http://schemas.microsoft.com/office/drawing/2014/main" id="{99A4E040-A79C-4922-8D19-B4E7C51A7115}"/>
              </a:ext>
            </a:extLst>
          </p:cNvPr>
          <p:cNvSpPr>
            <a:spLocks noGrp="1"/>
          </p:cNvSpPr>
          <p:nvPr>
            <p:ph type="sldNum" sz="quarter" idx="12"/>
          </p:nvPr>
        </p:nvSpPr>
        <p:spPr/>
        <p:txBody>
          <a:bodyPr/>
          <a:lstStyle/>
          <a:p>
            <a:fld id="{47E43699-2F55-4263-8B8C-B7BA81C7249D}" type="slidenum">
              <a:rPr kumimoji="1" lang="ja-JP" altLang="en-US" smtClean="0"/>
              <a:t>18</a:t>
            </a:fld>
            <a:endParaRPr kumimoji="1" lang="ja-JP" altLang="en-US"/>
          </a:p>
        </p:txBody>
      </p:sp>
    </p:spTree>
    <p:extLst>
      <p:ext uri="{BB962C8B-B14F-4D97-AF65-F5344CB8AC3E}">
        <p14:creationId xmlns:p14="http://schemas.microsoft.com/office/powerpoint/2010/main" val="3232566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9">
            <a:extLst>
              <a:ext uri="{FF2B5EF4-FFF2-40B4-BE49-F238E27FC236}">
                <a16:creationId xmlns:a16="http://schemas.microsoft.com/office/drawing/2014/main" id="{B739CEC4-B69B-4C5A-A61C-086C12F7AB4C}"/>
              </a:ext>
            </a:extLst>
          </p:cNvPr>
          <p:cNvSpPr>
            <a:spLocks noGrp="1"/>
          </p:cNvSpPr>
          <p:nvPr>
            <p:ph type="title"/>
          </p:nvPr>
        </p:nvSpPr>
        <p:spPr/>
        <p:txBody>
          <a:bodyPr>
            <a:normAutofit/>
          </a:bodyPr>
          <a:lstStyle/>
          <a:p>
            <a:r>
              <a:rPr lang="ja-JP" altLang="en-US" sz="4000" dirty="0"/>
              <a:t>心拍弁別課題成績と</a:t>
            </a:r>
            <a:r>
              <a:rPr lang="en-US" altLang="ja-JP" sz="4000" dirty="0"/>
              <a:t>Imagery</a:t>
            </a:r>
            <a:r>
              <a:rPr lang="ja-JP" altLang="en-US" sz="4000" dirty="0"/>
              <a:t>課題の関係</a:t>
            </a:r>
            <a:br>
              <a:rPr kumimoji="1" lang="en-US" altLang="ja-JP" sz="4000" dirty="0"/>
            </a:br>
            <a:endParaRPr lang="ja-JP" altLang="en-US" sz="4000" dirty="0"/>
          </a:p>
        </p:txBody>
      </p:sp>
      <p:sp>
        <p:nvSpPr>
          <p:cNvPr id="2" name="四角形: 角を丸くする 1">
            <a:extLst>
              <a:ext uri="{FF2B5EF4-FFF2-40B4-BE49-F238E27FC236}">
                <a16:creationId xmlns:a16="http://schemas.microsoft.com/office/drawing/2014/main" id="{947EBE13-DBBF-4D84-ADD2-4F55DFC6899D}"/>
              </a:ext>
            </a:extLst>
          </p:cNvPr>
          <p:cNvSpPr/>
          <p:nvPr/>
        </p:nvSpPr>
        <p:spPr>
          <a:xfrm>
            <a:off x="774491" y="6109179"/>
            <a:ext cx="10643019" cy="4734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内</a:t>
            </a:r>
            <a:r>
              <a:rPr kumimoji="1" lang="ja-JP" altLang="en-US" sz="2000" dirty="0">
                <a:solidFill>
                  <a:schemeClr val="tx1"/>
                </a:solidFill>
              </a:rPr>
              <a:t>受容感覚感度が高いほど，幸福と悲哀の主観的等価点の差が小さい</a:t>
            </a:r>
            <a:endParaRPr kumimoji="1" lang="en-US" altLang="ja-JP" sz="2000" dirty="0">
              <a:solidFill>
                <a:schemeClr val="tx1"/>
              </a:solidFill>
            </a:endParaRPr>
          </a:p>
        </p:txBody>
      </p:sp>
      <p:pic>
        <p:nvPicPr>
          <p:cNvPr id="6" name="図 5" descr="グラフ, 散布図&#10;&#10;自動的に生成された説明">
            <a:extLst>
              <a:ext uri="{FF2B5EF4-FFF2-40B4-BE49-F238E27FC236}">
                <a16:creationId xmlns:a16="http://schemas.microsoft.com/office/drawing/2014/main" id="{FAD838FE-2FC4-431A-9994-581416104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0411" y="1661771"/>
            <a:ext cx="2500313" cy="1874520"/>
          </a:xfrm>
          <a:prstGeom prst="rect">
            <a:avLst/>
          </a:prstGeom>
        </p:spPr>
      </p:pic>
      <p:pic>
        <p:nvPicPr>
          <p:cNvPr id="10" name="図 9" descr="グラフ, 散布図&#10;&#10;自動的に生成された説明">
            <a:extLst>
              <a:ext uri="{FF2B5EF4-FFF2-40B4-BE49-F238E27FC236}">
                <a16:creationId xmlns:a16="http://schemas.microsoft.com/office/drawing/2014/main" id="{18DFF9B3-D645-469D-8672-77E1A3ED3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0098" y="1622584"/>
            <a:ext cx="2500313" cy="1874520"/>
          </a:xfrm>
          <a:prstGeom prst="rect">
            <a:avLst/>
          </a:prstGeom>
        </p:spPr>
      </p:pic>
      <p:pic>
        <p:nvPicPr>
          <p:cNvPr id="14" name="図 13" descr="グラフ, 散布図&#10;&#10;自動的に生成された説明">
            <a:extLst>
              <a:ext uri="{FF2B5EF4-FFF2-40B4-BE49-F238E27FC236}">
                <a16:creationId xmlns:a16="http://schemas.microsoft.com/office/drawing/2014/main" id="{22AC1D00-18A4-4D27-9731-16EA59F52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383" y="1661771"/>
            <a:ext cx="5000625" cy="3749040"/>
          </a:xfrm>
          <a:prstGeom prst="rect">
            <a:avLst/>
          </a:prstGeom>
        </p:spPr>
      </p:pic>
      <p:pic>
        <p:nvPicPr>
          <p:cNvPr id="18" name="図 17" descr="グラフ, 散布図&#10;&#10;自動的に生成された説明">
            <a:extLst>
              <a:ext uri="{FF2B5EF4-FFF2-40B4-BE49-F238E27FC236}">
                <a16:creationId xmlns:a16="http://schemas.microsoft.com/office/drawing/2014/main" id="{FFF30C23-22ED-468F-83D9-B5D2D31B7C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0098" y="3645387"/>
            <a:ext cx="2500313" cy="1874520"/>
          </a:xfrm>
          <a:prstGeom prst="rect">
            <a:avLst/>
          </a:prstGeom>
        </p:spPr>
      </p:pic>
      <p:sp>
        <p:nvSpPr>
          <p:cNvPr id="3" name="テキスト ボックス 2">
            <a:extLst>
              <a:ext uri="{FF2B5EF4-FFF2-40B4-BE49-F238E27FC236}">
                <a16:creationId xmlns:a16="http://schemas.microsoft.com/office/drawing/2014/main" id="{43AF0097-2D5F-4794-BF0B-7C7BACC00FE0}"/>
              </a:ext>
            </a:extLst>
          </p:cNvPr>
          <p:cNvSpPr txBox="1"/>
          <p:nvPr/>
        </p:nvSpPr>
        <p:spPr>
          <a:xfrm>
            <a:off x="2812504" y="5217735"/>
            <a:ext cx="2036394" cy="307777"/>
          </a:xfrm>
          <a:prstGeom prst="rect">
            <a:avLst/>
          </a:prstGeom>
          <a:solidFill>
            <a:schemeClr val="bg1"/>
          </a:solidFill>
        </p:spPr>
        <p:txBody>
          <a:bodyPr wrap="square" rtlCol="0">
            <a:spAutoFit/>
          </a:bodyPr>
          <a:lstStyle/>
          <a:p>
            <a:pPr algn="ctr"/>
            <a:r>
              <a:rPr lang="ja-JP" altLang="en-US" sz="1400" dirty="0"/>
              <a:t>内受容感覚</a:t>
            </a:r>
            <a:r>
              <a:rPr kumimoji="1" lang="ja-JP" altLang="en-US" sz="1400" dirty="0"/>
              <a:t>感度（</a:t>
            </a:r>
            <a:r>
              <a:rPr kumimoji="1" lang="en-US" altLang="ja-JP" sz="1400" i="1" dirty="0"/>
              <a:t>A</a:t>
            </a:r>
            <a:r>
              <a:rPr kumimoji="1" lang="ja-JP" altLang="en-US" sz="1400" dirty="0"/>
              <a:t>）</a:t>
            </a:r>
          </a:p>
        </p:txBody>
      </p:sp>
      <p:sp>
        <p:nvSpPr>
          <p:cNvPr id="4" name="テキスト ボックス 3">
            <a:extLst>
              <a:ext uri="{FF2B5EF4-FFF2-40B4-BE49-F238E27FC236}">
                <a16:creationId xmlns:a16="http://schemas.microsoft.com/office/drawing/2014/main" id="{3BD76863-AFCA-427A-A9FD-3AE8B180D441}"/>
              </a:ext>
            </a:extLst>
          </p:cNvPr>
          <p:cNvSpPr txBox="1"/>
          <p:nvPr/>
        </p:nvSpPr>
        <p:spPr>
          <a:xfrm rot="16200000">
            <a:off x="163840" y="3343216"/>
            <a:ext cx="2518638" cy="307777"/>
          </a:xfrm>
          <a:prstGeom prst="rect">
            <a:avLst/>
          </a:prstGeom>
          <a:solidFill>
            <a:schemeClr val="bg1"/>
          </a:solidFill>
        </p:spPr>
        <p:txBody>
          <a:bodyPr wrap="none" rtlCol="0">
            <a:spAutoFit/>
          </a:bodyPr>
          <a:lstStyle/>
          <a:p>
            <a:r>
              <a:rPr lang="ja-JP" altLang="en-US" sz="1400" dirty="0"/>
              <a:t>主観的等価点（幸福ー悲哀）</a:t>
            </a:r>
            <a:endParaRPr kumimoji="1" lang="ja-JP" altLang="en-US" sz="1400" dirty="0"/>
          </a:p>
        </p:txBody>
      </p:sp>
      <p:sp>
        <p:nvSpPr>
          <p:cNvPr id="12" name="テキスト ボックス 11">
            <a:extLst>
              <a:ext uri="{FF2B5EF4-FFF2-40B4-BE49-F238E27FC236}">
                <a16:creationId xmlns:a16="http://schemas.microsoft.com/office/drawing/2014/main" id="{DDD2E96A-5BFE-4D33-81E4-5FAFE53EAFEA}"/>
              </a:ext>
            </a:extLst>
          </p:cNvPr>
          <p:cNvSpPr txBox="1"/>
          <p:nvPr/>
        </p:nvSpPr>
        <p:spPr>
          <a:xfrm rot="16200000">
            <a:off x="5839515" y="2414760"/>
            <a:ext cx="2042547" cy="230832"/>
          </a:xfrm>
          <a:prstGeom prst="rect">
            <a:avLst/>
          </a:prstGeom>
          <a:solidFill>
            <a:schemeClr val="bg1"/>
          </a:solidFill>
        </p:spPr>
        <p:txBody>
          <a:bodyPr wrap="none" rtlCol="0">
            <a:spAutoFit/>
          </a:bodyPr>
          <a:lstStyle/>
          <a:p>
            <a:r>
              <a:rPr lang="ja-JP" altLang="en-US" sz="900" dirty="0"/>
              <a:t>主観的等価点（幸福ー悲哀，</a:t>
            </a:r>
            <a:r>
              <a:rPr lang="en-US" altLang="ja-JP" sz="900" dirty="0"/>
              <a:t>0-40</a:t>
            </a:r>
            <a:r>
              <a:rPr lang="ja-JP" altLang="en-US" sz="900" dirty="0"/>
              <a:t>）</a:t>
            </a:r>
            <a:endParaRPr kumimoji="1" lang="ja-JP" altLang="en-US" sz="900" dirty="0"/>
          </a:p>
        </p:txBody>
      </p:sp>
      <p:sp>
        <p:nvSpPr>
          <p:cNvPr id="5" name="テキスト ボックス 4">
            <a:extLst>
              <a:ext uri="{FF2B5EF4-FFF2-40B4-BE49-F238E27FC236}">
                <a16:creationId xmlns:a16="http://schemas.microsoft.com/office/drawing/2014/main" id="{63BA5AF0-13FC-480B-9E1A-4527619C1253}"/>
              </a:ext>
            </a:extLst>
          </p:cNvPr>
          <p:cNvSpPr txBox="1"/>
          <p:nvPr/>
        </p:nvSpPr>
        <p:spPr>
          <a:xfrm>
            <a:off x="7461568" y="3404669"/>
            <a:ext cx="1298753" cy="230832"/>
          </a:xfrm>
          <a:prstGeom prst="rect">
            <a:avLst/>
          </a:prstGeom>
          <a:solidFill>
            <a:schemeClr val="bg1"/>
          </a:solidFill>
        </p:spPr>
        <p:txBody>
          <a:bodyPr wrap="none" rtlCol="0">
            <a:spAutoFit/>
          </a:bodyPr>
          <a:lstStyle/>
          <a:p>
            <a:r>
              <a:rPr lang="ja-JP" altLang="en-US" sz="900" dirty="0"/>
              <a:t>内受容感覚</a:t>
            </a:r>
            <a:r>
              <a:rPr kumimoji="1" lang="ja-JP" altLang="en-US" sz="900" dirty="0"/>
              <a:t>感度（</a:t>
            </a:r>
            <a:r>
              <a:rPr kumimoji="1" lang="en-US" altLang="ja-JP" sz="900" i="1" dirty="0"/>
              <a:t>A</a:t>
            </a:r>
            <a:r>
              <a:rPr kumimoji="1" lang="ja-JP" altLang="en-US" sz="900" dirty="0"/>
              <a:t>）</a:t>
            </a:r>
          </a:p>
        </p:txBody>
      </p:sp>
      <p:sp>
        <p:nvSpPr>
          <p:cNvPr id="13" name="テキスト ボックス 12">
            <a:extLst>
              <a:ext uri="{FF2B5EF4-FFF2-40B4-BE49-F238E27FC236}">
                <a16:creationId xmlns:a16="http://schemas.microsoft.com/office/drawing/2014/main" id="{D971BB0E-5D66-4748-AE50-0DF113A4DE89}"/>
              </a:ext>
            </a:extLst>
          </p:cNvPr>
          <p:cNvSpPr txBox="1"/>
          <p:nvPr/>
        </p:nvSpPr>
        <p:spPr>
          <a:xfrm rot="16200000">
            <a:off x="5742106" y="4434900"/>
            <a:ext cx="2106667" cy="230832"/>
          </a:xfrm>
          <a:prstGeom prst="rect">
            <a:avLst/>
          </a:prstGeom>
          <a:solidFill>
            <a:schemeClr val="bg1"/>
          </a:solidFill>
        </p:spPr>
        <p:txBody>
          <a:bodyPr wrap="none" rtlCol="0">
            <a:spAutoFit/>
          </a:bodyPr>
          <a:lstStyle/>
          <a:p>
            <a:r>
              <a:rPr lang="ja-JP" altLang="en-US" sz="900" dirty="0"/>
              <a:t>主観的等価点（幸福ー悲哀，</a:t>
            </a:r>
            <a:r>
              <a:rPr lang="en-US" altLang="ja-JP" sz="900" dirty="0"/>
              <a:t>30-70</a:t>
            </a:r>
            <a:r>
              <a:rPr lang="ja-JP" altLang="en-US" sz="900" dirty="0"/>
              <a:t>）</a:t>
            </a:r>
            <a:endParaRPr kumimoji="1" lang="ja-JP" altLang="en-US" sz="900" dirty="0"/>
          </a:p>
        </p:txBody>
      </p:sp>
      <p:sp>
        <p:nvSpPr>
          <p:cNvPr id="15" name="テキスト ボックス 14">
            <a:extLst>
              <a:ext uri="{FF2B5EF4-FFF2-40B4-BE49-F238E27FC236}">
                <a16:creationId xmlns:a16="http://schemas.microsoft.com/office/drawing/2014/main" id="{91254B36-7D12-4651-9109-68D10D2869E6}"/>
              </a:ext>
            </a:extLst>
          </p:cNvPr>
          <p:cNvSpPr txBox="1"/>
          <p:nvPr/>
        </p:nvSpPr>
        <p:spPr>
          <a:xfrm>
            <a:off x="7396219" y="5424809"/>
            <a:ext cx="1298753" cy="230832"/>
          </a:xfrm>
          <a:prstGeom prst="rect">
            <a:avLst/>
          </a:prstGeom>
          <a:solidFill>
            <a:schemeClr val="bg1"/>
          </a:solidFill>
        </p:spPr>
        <p:txBody>
          <a:bodyPr wrap="none" rtlCol="0">
            <a:spAutoFit/>
          </a:bodyPr>
          <a:lstStyle/>
          <a:p>
            <a:r>
              <a:rPr lang="ja-JP" altLang="en-US" sz="900" dirty="0"/>
              <a:t>内受容感覚</a:t>
            </a:r>
            <a:r>
              <a:rPr kumimoji="1" lang="ja-JP" altLang="en-US" sz="900" dirty="0"/>
              <a:t>感度（</a:t>
            </a:r>
            <a:r>
              <a:rPr kumimoji="1" lang="en-US" altLang="ja-JP" sz="900" i="1" dirty="0"/>
              <a:t>A</a:t>
            </a:r>
            <a:r>
              <a:rPr kumimoji="1" lang="ja-JP" altLang="en-US" sz="900" dirty="0"/>
              <a:t>）</a:t>
            </a:r>
          </a:p>
        </p:txBody>
      </p:sp>
      <p:sp>
        <p:nvSpPr>
          <p:cNvPr id="16" name="テキスト ボックス 15">
            <a:extLst>
              <a:ext uri="{FF2B5EF4-FFF2-40B4-BE49-F238E27FC236}">
                <a16:creationId xmlns:a16="http://schemas.microsoft.com/office/drawing/2014/main" id="{2BBA5BCF-24DD-4E48-9C33-7A72E936BF5B}"/>
              </a:ext>
            </a:extLst>
          </p:cNvPr>
          <p:cNvSpPr txBox="1"/>
          <p:nvPr/>
        </p:nvSpPr>
        <p:spPr>
          <a:xfrm rot="16200000">
            <a:off x="8325169" y="2458863"/>
            <a:ext cx="2042547" cy="230832"/>
          </a:xfrm>
          <a:prstGeom prst="rect">
            <a:avLst/>
          </a:prstGeom>
          <a:solidFill>
            <a:schemeClr val="bg1"/>
          </a:solidFill>
        </p:spPr>
        <p:txBody>
          <a:bodyPr wrap="none" rtlCol="0">
            <a:spAutoFit/>
          </a:bodyPr>
          <a:lstStyle/>
          <a:p>
            <a:r>
              <a:rPr lang="ja-JP" altLang="en-US" sz="900" dirty="0"/>
              <a:t>主観的等価点（幸福ー悲哀，</a:t>
            </a:r>
            <a:r>
              <a:rPr lang="en-US" altLang="ja-JP" sz="900" dirty="0"/>
              <a:t>0-70</a:t>
            </a:r>
            <a:r>
              <a:rPr lang="ja-JP" altLang="en-US" sz="900" dirty="0"/>
              <a:t>）</a:t>
            </a:r>
            <a:endParaRPr kumimoji="1" lang="ja-JP" altLang="en-US" sz="900" dirty="0"/>
          </a:p>
        </p:txBody>
      </p:sp>
      <p:sp>
        <p:nvSpPr>
          <p:cNvPr id="17" name="テキスト ボックス 16">
            <a:extLst>
              <a:ext uri="{FF2B5EF4-FFF2-40B4-BE49-F238E27FC236}">
                <a16:creationId xmlns:a16="http://schemas.microsoft.com/office/drawing/2014/main" id="{04BE1E71-2657-4308-958C-6B53AA48CA5E}"/>
              </a:ext>
            </a:extLst>
          </p:cNvPr>
          <p:cNvSpPr txBox="1"/>
          <p:nvPr/>
        </p:nvSpPr>
        <p:spPr>
          <a:xfrm>
            <a:off x="9947222" y="3448772"/>
            <a:ext cx="1298753" cy="230832"/>
          </a:xfrm>
          <a:prstGeom prst="rect">
            <a:avLst/>
          </a:prstGeom>
          <a:solidFill>
            <a:schemeClr val="bg1"/>
          </a:solidFill>
        </p:spPr>
        <p:txBody>
          <a:bodyPr wrap="none" rtlCol="0">
            <a:spAutoFit/>
          </a:bodyPr>
          <a:lstStyle/>
          <a:p>
            <a:r>
              <a:rPr lang="ja-JP" altLang="en-US" sz="900" dirty="0"/>
              <a:t>内受容感覚</a:t>
            </a:r>
            <a:r>
              <a:rPr kumimoji="1" lang="ja-JP" altLang="en-US" sz="900" dirty="0"/>
              <a:t>感度（</a:t>
            </a:r>
            <a:r>
              <a:rPr kumimoji="1" lang="en-US" altLang="ja-JP" sz="900" i="1" dirty="0"/>
              <a:t>A</a:t>
            </a:r>
            <a:r>
              <a:rPr kumimoji="1" lang="ja-JP" altLang="en-US" sz="900" dirty="0"/>
              <a:t>）</a:t>
            </a:r>
          </a:p>
        </p:txBody>
      </p:sp>
      <p:sp>
        <p:nvSpPr>
          <p:cNvPr id="7" name="スライド番号プレースホルダー 6">
            <a:extLst>
              <a:ext uri="{FF2B5EF4-FFF2-40B4-BE49-F238E27FC236}">
                <a16:creationId xmlns:a16="http://schemas.microsoft.com/office/drawing/2014/main" id="{B860BA26-785A-4299-8FE5-CE946DCF76B2}"/>
              </a:ext>
            </a:extLst>
          </p:cNvPr>
          <p:cNvSpPr>
            <a:spLocks noGrp="1"/>
          </p:cNvSpPr>
          <p:nvPr>
            <p:ph type="sldNum" sz="quarter" idx="12"/>
          </p:nvPr>
        </p:nvSpPr>
        <p:spPr/>
        <p:txBody>
          <a:bodyPr/>
          <a:lstStyle/>
          <a:p>
            <a:fld id="{47E43699-2F55-4263-8B8C-B7BA81C7249D}" type="slidenum">
              <a:rPr kumimoji="1" lang="ja-JP" altLang="en-US" smtClean="0"/>
              <a:t>19</a:t>
            </a:fld>
            <a:endParaRPr kumimoji="1" lang="ja-JP" altLang="en-US"/>
          </a:p>
        </p:txBody>
      </p:sp>
    </p:spTree>
    <p:extLst>
      <p:ext uri="{BB962C8B-B14F-4D97-AF65-F5344CB8AC3E}">
        <p14:creationId xmlns:p14="http://schemas.microsoft.com/office/powerpoint/2010/main" val="388350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a:extLst>
              <a:ext uri="{FF2B5EF4-FFF2-40B4-BE49-F238E27FC236}">
                <a16:creationId xmlns:a16="http://schemas.microsoft.com/office/drawing/2014/main" id="{70170F36-59F0-4570-85AD-B427C1CA2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574" y="4598291"/>
            <a:ext cx="1583119" cy="1989259"/>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E3F8E8CD-7B82-4272-8043-D39FE55C4EB5}"/>
              </a:ext>
            </a:extLst>
          </p:cNvPr>
          <p:cNvSpPr>
            <a:spLocks noGrp="1"/>
          </p:cNvSpPr>
          <p:nvPr>
            <p:ph type="title"/>
          </p:nvPr>
        </p:nvSpPr>
        <p:spPr/>
        <p:txBody>
          <a:bodyPr/>
          <a:lstStyle/>
          <a:p>
            <a:r>
              <a:rPr kumimoji="1" lang="ja-JP" altLang="en-US" dirty="0"/>
              <a:t>内受容感覚とは</a:t>
            </a:r>
          </a:p>
        </p:txBody>
      </p:sp>
      <p:grpSp>
        <p:nvGrpSpPr>
          <p:cNvPr id="3" name="グループ化 2">
            <a:extLst>
              <a:ext uri="{FF2B5EF4-FFF2-40B4-BE49-F238E27FC236}">
                <a16:creationId xmlns:a16="http://schemas.microsoft.com/office/drawing/2014/main" id="{282B4ECA-B8AF-4AB2-B3DE-0B7CC1A7C7CE}"/>
              </a:ext>
            </a:extLst>
          </p:cNvPr>
          <p:cNvGrpSpPr/>
          <p:nvPr/>
        </p:nvGrpSpPr>
        <p:grpSpPr>
          <a:xfrm>
            <a:off x="1056065" y="1549207"/>
            <a:ext cx="7004982" cy="3355689"/>
            <a:chOff x="1110845" y="1422788"/>
            <a:chExt cx="9511847" cy="3818772"/>
          </a:xfrm>
        </p:grpSpPr>
        <p:sp>
          <p:nvSpPr>
            <p:cNvPr id="4" name="四角形: 角を丸くする 3">
              <a:extLst>
                <a:ext uri="{FF2B5EF4-FFF2-40B4-BE49-F238E27FC236}">
                  <a16:creationId xmlns:a16="http://schemas.microsoft.com/office/drawing/2014/main" id="{38BFB2EC-7C9A-4685-8EFA-CF402C1F9E21}"/>
                </a:ext>
              </a:extLst>
            </p:cNvPr>
            <p:cNvSpPr/>
            <p:nvPr/>
          </p:nvSpPr>
          <p:spPr>
            <a:xfrm>
              <a:off x="4502094" y="1422788"/>
              <a:ext cx="2642532" cy="8472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感覚信号</a:t>
              </a:r>
            </a:p>
          </p:txBody>
        </p:sp>
        <p:sp>
          <p:nvSpPr>
            <p:cNvPr id="5" name="四角形: 角を丸くする 4">
              <a:extLst>
                <a:ext uri="{FF2B5EF4-FFF2-40B4-BE49-F238E27FC236}">
                  <a16:creationId xmlns:a16="http://schemas.microsoft.com/office/drawing/2014/main" id="{3BA1D837-BBD6-4E02-AC06-186775100959}"/>
                </a:ext>
              </a:extLst>
            </p:cNvPr>
            <p:cNvSpPr/>
            <p:nvPr/>
          </p:nvSpPr>
          <p:spPr>
            <a:xfrm>
              <a:off x="1110845"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外受容感覚</a:t>
              </a:r>
            </a:p>
          </p:txBody>
        </p:sp>
        <p:sp>
          <p:nvSpPr>
            <p:cNvPr id="6" name="四角形: 角を丸くする 5">
              <a:extLst>
                <a:ext uri="{FF2B5EF4-FFF2-40B4-BE49-F238E27FC236}">
                  <a16:creationId xmlns:a16="http://schemas.microsoft.com/office/drawing/2014/main" id="{854E5466-FD33-4A9C-90BA-C6CA48A78A39}"/>
                </a:ext>
              </a:extLst>
            </p:cNvPr>
            <p:cNvSpPr/>
            <p:nvPr/>
          </p:nvSpPr>
          <p:spPr>
            <a:xfrm>
              <a:off x="4709721"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固有</a:t>
              </a:r>
              <a:r>
                <a:rPr kumimoji="1" lang="ja-JP" altLang="en-US" dirty="0"/>
                <a:t>受容感覚</a:t>
              </a:r>
            </a:p>
          </p:txBody>
        </p:sp>
        <p:sp>
          <p:nvSpPr>
            <p:cNvPr id="7" name="四角形: 角を丸くする 6">
              <a:extLst>
                <a:ext uri="{FF2B5EF4-FFF2-40B4-BE49-F238E27FC236}">
                  <a16:creationId xmlns:a16="http://schemas.microsoft.com/office/drawing/2014/main" id="{2B627883-19C6-4D1B-9FB0-0E3C9E3AA90E}"/>
                </a:ext>
              </a:extLst>
            </p:cNvPr>
            <p:cNvSpPr/>
            <p:nvPr/>
          </p:nvSpPr>
          <p:spPr>
            <a:xfrm>
              <a:off x="8308597"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内受容感覚</a:t>
              </a:r>
            </a:p>
          </p:txBody>
        </p:sp>
        <p:cxnSp>
          <p:nvCxnSpPr>
            <p:cNvPr id="10" name="直線コネクタ 9">
              <a:extLst>
                <a:ext uri="{FF2B5EF4-FFF2-40B4-BE49-F238E27FC236}">
                  <a16:creationId xmlns:a16="http://schemas.microsoft.com/office/drawing/2014/main" id="{90DB5E80-6608-4B49-BDF3-393B43A92B71}"/>
                </a:ext>
              </a:extLst>
            </p:cNvPr>
            <p:cNvCxnSpPr>
              <a:stCxn id="4" idx="2"/>
              <a:endCxn id="6" idx="0"/>
            </p:cNvCxnSpPr>
            <p:nvPr/>
          </p:nvCxnSpPr>
          <p:spPr>
            <a:xfrm>
              <a:off x="5823360" y="2270077"/>
              <a:ext cx="0" cy="61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2F80D469-7A43-483E-B83D-62124944CE87}"/>
                </a:ext>
              </a:extLst>
            </p:cNvPr>
            <p:cNvCxnSpPr>
              <a:stCxn id="4" idx="2"/>
              <a:endCxn id="5" idx="0"/>
            </p:cNvCxnSpPr>
            <p:nvPr/>
          </p:nvCxnSpPr>
          <p:spPr>
            <a:xfrm rot="5400000">
              <a:off x="3715353" y="779208"/>
              <a:ext cx="617139" cy="359887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DE0BE90A-EF5F-47D1-96F2-B6202BF88B32}"/>
                </a:ext>
              </a:extLst>
            </p:cNvPr>
            <p:cNvCxnSpPr>
              <a:stCxn id="4" idx="2"/>
              <a:endCxn id="7" idx="0"/>
            </p:cNvCxnSpPr>
            <p:nvPr/>
          </p:nvCxnSpPr>
          <p:spPr>
            <a:xfrm rot="16200000" flipH="1">
              <a:off x="7314229" y="779208"/>
              <a:ext cx="617139" cy="359887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701F32D-5ADB-4459-AB22-B286A3E2DA00}"/>
                </a:ext>
              </a:extLst>
            </p:cNvPr>
            <p:cNvSpPr txBox="1"/>
            <p:nvPr/>
          </p:nvSpPr>
          <p:spPr>
            <a:xfrm>
              <a:off x="1110845" y="3764232"/>
              <a:ext cx="934871" cy="1477328"/>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視覚</a:t>
              </a:r>
              <a:endParaRPr kumimoji="1" lang="en-US" altLang="ja-JP" dirty="0"/>
            </a:p>
            <a:p>
              <a:pPr marL="285750" indent="-285750">
                <a:buFont typeface="Arial" panose="020B0604020202020204" pitchFamily="34" charset="0"/>
                <a:buChar char="•"/>
              </a:pPr>
              <a:r>
                <a:rPr lang="ja-JP" altLang="en-US" dirty="0"/>
                <a:t>聴覚</a:t>
              </a:r>
              <a:endParaRPr lang="en-US" altLang="ja-JP" dirty="0"/>
            </a:p>
            <a:p>
              <a:pPr marL="285750" indent="-285750">
                <a:buFont typeface="Arial" panose="020B0604020202020204" pitchFamily="34" charset="0"/>
                <a:buChar char="•"/>
              </a:pPr>
              <a:r>
                <a:rPr kumimoji="1" lang="ja-JP" altLang="en-US" dirty="0"/>
                <a:t>味覚</a:t>
              </a:r>
              <a:endParaRPr kumimoji="1" lang="en-US" altLang="ja-JP" dirty="0"/>
            </a:p>
            <a:p>
              <a:pPr marL="285750" indent="-285750">
                <a:buFont typeface="Arial" panose="020B0604020202020204" pitchFamily="34" charset="0"/>
                <a:buChar char="•"/>
              </a:pPr>
              <a:r>
                <a:rPr lang="ja-JP" altLang="en-US" dirty="0"/>
                <a:t>嗅覚</a:t>
              </a:r>
              <a:endParaRPr lang="en-US" altLang="ja-JP" dirty="0"/>
            </a:p>
            <a:p>
              <a:pPr marL="285750" indent="-285750">
                <a:buFont typeface="Arial" panose="020B0604020202020204" pitchFamily="34" charset="0"/>
                <a:buChar char="•"/>
              </a:pPr>
              <a:r>
                <a:rPr kumimoji="1" lang="ja-JP" altLang="en-US" dirty="0"/>
                <a:t>触覚</a:t>
              </a:r>
            </a:p>
          </p:txBody>
        </p:sp>
        <p:sp>
          <p:nvSpPr>
            <p:cNvPr id="16" name="テキスト ボックス 15">
              <a:extLst>
                <a:ext uri="{FF2B5EF4-FFF2-40B4-BE49-F238E27FC236}">
                  <a16:creationId xmlns:a16="http://schemas.microsoft.com/office/drawing/2014/main" id="{30F91671-720F-4F42-BF2A-1AD6BD7ED34C}"/>
                </a:ext>
              </a:extLst>
            </p:cNvPr>
            <p:cNvSpPr txBox="1"/>
            <p:nvPr/>
          </p:nvSpPr>
          <p:spPr>
            <a:xfrm>
              <a:off x="4709721" y="3768062"/>
              <a:ext cx="1858201" cy="646331"/>
            </a:xfrm>
            <a:prstGeom prst="rect">
              <a:avLst/>
            </a:prstGeom>
            <a:noFill/>
          </p:spPr>
          <p:txBody>
            <a:bodyPr wrap="none" rtlCol="0">
              <a:spAutoFit/>
            </a:bodyPr>
            <a:lstStyle/>
            <a:p>
              <a:pPr marL="285750" indent="-285750">
                <a:buFont typeface="Arial" panose="020B0604020202020204" pitchFamily="34" charset="0"/>
                <a:buChar char="•"/>
              </a:pPr>
              <a:r>
                <a:rPr lang="ja-JP" altLang="en-US" dirty="0"/>
                <a:t>骨格筋の緊張</a:t>
              </a:r>
              <a:endParaRPr kumimoji="1" lang="en-US" altLang="ja-JP" dirty="0"/>
            </a:p>
            <a:p>
              <a:pPr marL="285750" indent="-285750">
                <a:buFont typeface="Arial" panose="020B0604020202020204" pitchFamily="34" charset="0"/>
                <a:buChar char="•"/>
              </a:pPr>
              <a:r>
                <a:rPr lang="ja-JP" altLang="en-US" dirty="0"/>
                <a:t>平衡感覚</a:t>
              </a:r>
              <a:endParaRPr lang="en-US" altLang="ja-JP" dirty="0"/>
            </a:p>
          </p:txBody>
        </p:sp>
        <p:sp>
          <p:nvSpPr>
            <p:cNvPr id="17" name="テキスト ボックス 16">
              <a:extLst>
                <a:ext uri="{FF2B5EF4-FFF2-40B4-BE49-F238E27FC236}">
                  <a16:creationId xmlns:a16="http://schemas.microsoft.com/office/drawing/2014/main" id="{F2163140-9C2E-464D-AC18-1609C1647164}"/>
                </a:ext>
              </a:extLst>
            </p:cNvPr>
            <p:cNvSpPr txBox="1"/>
            <p:nvPr/>
          </p:nvSpPr>
          <p:spPr>
            <a:xfrm>
              <a:off x="8302826" y="3764232"/>
              <a:ext cx="2319866" cy="923330"/>
            </a:xfrm>
            <a:prstGeom prst="rect">
              <a:avLst/>
            </a:prstGeom>
            <a:noFill/>
          </p:spPr>
          <p:txBody>
            <a:bodyPr wrap="none" rtlCol="0">
              <a:spAutoFit/>
            </a:bodyPr>
            <a:lstStyle/>
            <a:p>
              <a:pPr marL="285750" indent="-285750">
                <a:buFont typeface="Arial" panose="020B0604020202020204" pitchFamily="34" charset="0"/>
                <a:buChar char="•"/>
              </a:pPr>
              <a:r>
                <a:rPr lang="ja-JP" altLang="en-US" dirty="0"/>
                <a:t>心拍・血圧・呼吸</a:t>
              </a:r>
              <a:endParaRPr kumimoji="1" lang="en-US" altLang="ja-JP" dirty="0"/>
            </a:p>
            <a:p>
              <a:pPr marL="285750" indent="-285750">
                <a:buFont typeface="Arial" panose="020B0604020202020204" pitchFamily="34" charset="0"/>
                <a:buChar char="•"/>
              </a:pPr>
              <a:r>
                <a:rPr lang="ja-JP" altLang="en-US" dirty="0"/>
                <a:t>内臓の状態</a:t>
              </a:r>
              <a:endParaRPr lang="en-US" altLang="ja-JP" dirty="0"/>
            </a:p>
            <a:p>
              <a:pPr marL="285750" indent="-285750">
                <a:buFont typeface="Arial" panose="020B0604020202020204" pitchFamily="34" charset="0"/>
                <a:buChar char="•"/>
              </a:pPr>
              <a:r>
                <a:rPr lang="ja-JP" altLang="en-US" dirty="0"/>
                <a:t>代謝</a:t>
              </a:r>
              <a:endParaRPr lang="en-US" altLang="ja-JP" dirty="0"/>
            </a:p>
          </p:txBody>
        </p:sp>
      </p:grpSp>
      <p:sp>
        <p:nvSpPr>
          <p:cNvPr id="8" name="正方形/長方形 7">
            <a:extLst>
              <a:ext uri="{FF2B5EF4-FFF2-40B4-BE49-F238E27FC236}">
                <a16:creationId xmlns:a16="http://schemas.microsoft.com/office/drawing/2014/main" id="{AD6ECF2E-CE48-4A2F-8B4C-D5EDEC56738B}"/>
              </a:ext>
            </a:extLst>
          </p:cNvPr>
          <p:cNvSpPr/>
          <p:nvPr/>
        </p:nvSpPr>
        <p:spPr>
          <a:xfrm>
            <a:off x="8842607" y="3486717"/>
            <a:ext cx="2511193" cy="18627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dirty="0">
                <a:solidFill>
                  <a:schemeClr val="tx1"/>
                </a:solidFill>
              </a:rPr>
              <a:t>身体内部の生理状態の感覚を表す概念</a:t>
            </a:r>
            <a:endParaRPr kumimoji="1"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生命維持および身体の平衡を保つ機能を持つ（ホメオスタシス）</a:t>
            </a:r>
            <a:endParaRPr kumimoji="1" lang="en-US" altLang="ja-JP" dirty="0">
              <a:solidFill>
                <a:schemeClr val="tx1"/>
              </a:solidFill>
            </a:endParaRPr>
          </a:p>
        </p:txBody>
      </p:sp>
      <p:pic>
        <p:nvPicPr>
          <p:cNvPr id="13" name="グラフィックス 12">
            <a:extLst>
              <a:ext uri="{FF2B5EF4-FFF2-40B4-BE49-F238E27FC236}">
                <a16:creationId xmlns:a16="http://schemas.microsoft.com/office/drawing/2014/main" id="{D7172DF8-7AEF-4857-BD81-C2869FCE5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3148" y="4240283"/>
            <a:ext cx="1751983" cy="2477931"/>
          </a:xfrm>
          <a:prstGeom prst="rect">
            <a:avLst/>
          </a:prstGeom>
        </p:spPr>
      </p:pic>
      <p:pic>
        <p:nvPicPr>
          <p:cNvPr id="3082" name="Picture 10">
            <a:extLst>
              <a:ext uri="{FF2B5EF4-FFF2-40B4-BE49-F238E27FC236}">
                <a16:creationId xmlns:a16="http://schemas.microsoft.com/office/drawing/2014/main" id="{056A1CDE-31A4-4848-9028-E95E6AC38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6523" y="4509764"/>
            <a:ext cx="1514414" cy="216631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コネクタ 17">
            <a:extLst>
              <a:ext uri="{FF2B5EF4-FFF2-40B4-BE49-F238E27FC236}">
                <a16:creationId xmlns:a16="http://schemas.microsoft.com/office/drawing/2014/main" id="{022CFCAB-DBCE-440F-B818-6D07CF35E75A}"/>
              </a:ext>
            </a:extLst>
          </p:cNvPr>
          <p:cNvCxnSpPr>
            <a:stCxn id="7" idx="3"/>
          </p:cNvCxnSpPr>
          <p:nvPr/>
        </p:nvCxnSpPr>
        <p:spPr>
          <a:xfrm>
            <a:off x="7997111" y="3210165"/>
            <a:ext cx="845496" cy="276552"/>
          </a:xfrm>
          <a:prstGeom prst="line">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25B9A00F-BD44-44EA-B6A4-61F2B0376AC7}"/>
              </a:ext>
            </a:extLst>
          </p:cNvPr>
          <p:cNvSpPr txBox="1"/>
          <p:nvPr/>
        </p:nvSpPr>
        <p:spPr>
          <a:xfrm>
            <a:off x="4330076" y="6492875"/>
            <a:ext cx="1417376" cy="276999"/>
          </a:xfrm>
          <a:prstGeom prst="rect">
            <a:avLst/>
          </a:prstGeom>
          <a:noFill/>
        </p:spPr>
        <p:txBody>
          <a:bodyPr wrap="none" rtlCol="0">
            <a:spAutoFit/>
          </a:bodyPr>
          <a:lstStyle/>
          <a:p>
            <a:r>
              <a:rPr kumimoji="1" lang="en-US" altLang="ja-JP" sz="1200" dirty="0" err="1"/>
              <a:t>Araim</a:t>
            </a:r>
            <a:r>
              <a:rPr kumimoji="1" lang="en-US" altLang="ja-JP" sz="1200" dirty="0"/>
              <a:t> et al., 2011</a:t>
            </a:r>
            <a:endParaRPr kumimoji="1" lang="ja-JP" altLang="en-US" sz="1200" dirty="0"/>
          </a:p>
        </p:txBody>
      </p:sp>
      <p:sp>
        <p:nvSpPr>
          <p:cNvPr id="11" name="スライド番号プレースホルダー 10">
            <a:extLst>
              <a:ext uri="{FF2B5EF4-FFF2-40B4-BE49-F238E27FC236}">
                <a16:creationId xmlns:a16="http://schemas.microsoft.com/office/drawing/2014/main" id="{2D30D131-194F-4177-9263-0FE0701B80F0}"/>
              </a:ext>
            </a:extLst>
          </p:cNvPr>
          <p:cNvSpPr>
            <a:spLocks noGrp="1"/>
          </p:cNvSpPr>
          <p:nvPr>
            <p:ph type="sldNum" sz="quarter" idx="12"/>
          </p:nvPr>
        </p:nvSpPr>
        <p:spPr/>
        <p:txBody>
          <a:bodyPr/>
          <a:lstStyle/>
          <a:p>
            <a:fld id="{47E43699-2F55-4263-8B8C-B7BA81C7249D}" type="slidenum">
              <a:rPr kumimoji="1" lang="ja-JP" altLang="en-US" smtClean="0"/>
              <a:t>2</a:t>
            </a:fld>
            <a:endParaRPr kumimoji="1" lang="ja-JP" altLang="en-US"/>
          </a:p>
        </p:txBody>
      </p:sp>
    </p:spTree>
    <p:extLst>
      <p:ext uri="{BB962C8B-B14F-4D97-AF65-F5344CB8AC3E}">
        <p14:creationId xmlns:p14="http://schemas.microsoft.com/office/powerpoint/2010/main" val="59768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49DCF-37F0-45B4-BF45-C60123608F8E}"/>
              </a:ext>
            </a:extLst>
          </p:cNvPr>
          <p:cNvSpPr>
            <a:spLocks noGrp="1"/>
          </p:cNvSpPr>
          <p:nvPr>
            <p:ph type="title"/>
          </p:nvPr>
        </p:nvSpPr>
        <p:spPr/>
        <p:txBody>
          <a:bodyPr/>
          <a:lstStyle/>
          <a:p>
            <a:r>
              <a:rPr lang="ja-JP" altLang="en-US" dirty="0"/>
              <a:t>考察</a:t>
            </a:r>
            <a:endParaRPr kumimoji="1" lang="ja-JP" altLang="en-US" dirty="0"/>
          </a:p>
        </p:txBody>
      </p:sp>
      <p:sp>
        <p:nvSpPr>
          <p:cNvPr id="3" name="コンテンツ プレースホルダー 2">
            <a:extLst>
              <a:ext uri="{FF2B5EF4-FFF2-40B4-BE49-F238E27FC236}">
                <a16:creationId xmlns:a16="http://schemas.microsoft.com/office/drawing/2014/main" id="{B0751D1B-A47C-40FF-8C8F-DAC4C36FE337}"/>
              </a:ext>
            </a:extLst>
          </p:cNvPr>
          <p:cNvSpPr>
            <a:spLocks noGrp="1"/>
          </p:cNvSpPr>
          <p:nvPr>
            <p:ph idx="1"/>
          </p:nvPr>
        </p:nvSpPr>
        <p:spPr/>
        <p:txBody>
          <a:bodyPr>
            <a:noAutofit/>
          </a:bodyPr>
          <a:lstStyle/>
          <a:p>
            <a:r>
              <a:rPr lang="en-US" altLang="ja-JP" sz="2000" dirty="0"/>
              <a:t>Imagery</a:t>
            </a:r>
            <a:r>
              <a:rPr kumimoji="1" lang="ja-JP" altLang="en-US" sz="2000" dirty="0"/>
              <a:t>課題において内受容感覚感度が高い個人ほど幸福と悲哀の差が小さい</a:t>
            </a:r>
            <a:endParaRPr kumimoji="1" lang="en-US" altLang="ja-JP" sz="2000" dirty="0"/>
          </a:p>
          <a:p>
            <a:pPr marL="457200" lvl="1" indent="0">
              <a:buNone/>
            </a:pPr>
            <a:r>
              <a:rPr kumimoji="1" lang="en-US" altLang="ja-JP" sz="2000" dirty="0"/>
              <a:t>※</a:t>
            </a:r>
            <a:r>
              <a:rPr kumimoji="1" lang="ja-JP" altLang="en-US" sz="2000" dirty="0"/>
              <a:t>全参加者で結果：幸福表情を強く，悲哀表情を弱くイメージするバイアスがあった</a:t>
            </a:r>
            <a:endParaRPr kumimoji="1" lang="en-US" altLang="ja-JP" sz="2000" dirty="0"/>
          </a:p>
          <a:p>
            <a:pPr lvl="1"/>
            <a:r>
              <a:rPr lang="ja-JP" altLang="en-US" sz="2000" dirty="0">
                <a:solidFill>
                  <a:srgbClr val="FF0000"/>
                </a:solidFill>
              </a:rPr>
              <a:t>内受容感覚感度が高いと，表情の感情価によるバイアスが小さくなる</a:t>
            </a:r>
            <a:endParaRPr lang="en-US" altLang="ja-JP" sz="2000" dirty="0">
              <a:solidFill>
                <a:srgbClr val="FF0000"/>
              </a:solidFill>
            </a:endParaRPr>
          </a:p>
          <a:p>
            <a:pPr lvl="1"/>
            <a:r>
              <a:rPr lang="ja-JP" altLang="en-US" sz="2000" dirty="0"/>
              <a:t>内受容感覚の個人差が</a:t>
            </a:r>
            <a:r>
              <a:rPr lang="en-US" altLang="ja-JP" sz="2000" dirty="0"/>
              <a:t>Imagery</a:t>
            </a:r>
            <a:r>
              <a:rPr lang="ja-JP" altLang="en-US" sz="2000" dirty="0"/>
              <a:t>課題の結果に影響した</a:t>
            </a:r>
            <a:endParaRPr lang="en-US" altLang="ja-JP" sz="2000" dirty="0"/>
          </a:p>
          <a:p>
            <a:pPr marL="715963" lvl="1" indent="0">
              <a:buNone/>
            </a:pPr>
            <a:r>
              <a:rPr lang="ja-JP" altLang="en-US" sz="2000" dirty="0">
                <a:solidFill>
                  <a:srgbClr val="FF0000"/>
                </a:solidFill>
              </a:rPr>
              <a:t>→課題に関連する脳内情報処理に内受容感覚処理が関与している可能性を示唆</a:t>
            </a:r>
            <a:endParaRPr lang="en-US" altLang="ja-JP" sz="2000" dirty="0">
              <a:solidFill>
                <a:srgbClr val="FF0000"/>
              </a:solidFill>
            </a:endParaRPr>
          </a:p>
          <a:p>
            <a:r>
              <a:rPr lang="ja-JP" altLang="en-US" sz="2000" dirty="0"/>
              <a:t>他者の顔表情の物理的変化を予測（シミュレート）する過程</a:t>
            </a:r>
            <a:endParaRPr lang="en-US" altLang="ja-JP" sz="2000" dirty="0"/>
          </a:p>
          <a:p>
            <a:pPr lvl="1"/>
            <a:r>
              <a:rPr kumimoji="1" lang="ja-JP" altLang="en-US" sz="2000" dirty="0"/>
              <a:t>①外受容感覚的な変換</a:t>
            </a:r>
            <a:endParaRPr lang="en-US" altLang="ja-JP" sz="2000" dirty="0"/>
          </a:p>
          <a:p>
            <a:pPr lvl="1"/>
            <a:r>
              <a:rPr lang="ja-JP" altLang="en-US" sz="2000" dirty="0"/>
              <a:t>②「情動的共感」的，自動的な内受容感覚シミュレーション</a:t>
            </a:r>
            <a:endParaRPr lang="en-US" altLang="ja-JP" sz="2000" dirty="0"/>
          </a:p>
          <a:p>
            <a:pPr lvl="1"/>
            <a:r>
              <a:rPr lang="ja-JP" altLang="en-US" sz="2000" dirty="0">
                <a:solidFill>
                  <a:srgbClr val="FF0000"/>
                </a:solidFill>
              </a:rPr>
              <a:t>内受容感覚感度の高い（ダイナミックレンジの広い）個人ほど，②内受容感覚シミュレーションをより詳細に行うことができた→</a:t>
            </a:r>
            <a:r>
              <a:rPr lang="en-US" altLang="ja-JP" sz="2000" dirty="0">
                <a:solidFill>
                  <a:srgbClr val="FF0000"/>
                </a:solidFill>
              </a:rPr>
              <a:t>Imagery</a:t>
            </a:r>
            <a:r>
              <a:rPr lang="ja-JP" altLang="en-US" sz="2000" dirty="0">
                <a:solidFill>
                  <a:srgbClr val="FF0000"/>
                </a:solidFill>
              </a:rPr>
              <a:t>課題が正確に行えた可能性</a:t>
            </a:r>
            <a:endParaRPr lang="en-US" altLang="ja-JP" sz="2000" dirty="0">
              <a:solidFill>
                <a:srgbClr val="FF0000"/>
              </a:solidFill>
            </a:endParaRPr>
          </a:p>
          <a:p>
            <a:r>
              <a:rPr lang="en-US" altLang="ja-JP" sz="2000" dirty="0"/>
              <a:t>Momentum</a:t>
            </a:r>
            <a:r>
              <a:rPr lang="ja-JP" altLang="en-US" sz="2000" dirty="0"/>
              <a:t>課題：内受容感覚の個人差の影響がない</a:t>
            </a:r>
            <a:endParaRPr lang="en-US" altLang="ja-JP" sz="2000" dirty="0"/>
          </a:p>
          <a:p>
            <a:pPr marL="984250" lvl="1" indent="-268288">
              <a:buNone/>
            </a:pPr>
            <a:r>
              <a:rPr lang="ja-JP" altLang="en-US" sz="2000"/>
              <a:t>→感情画像を記憶する課題では内受容感覚の高低の影響がない，または弱い</a:t>
            </a:r>
            <a:endParaRPr kumimoji="1" lang="en-US" altLang="ja-JP" sz="2000" dirty="0"/>
          </a:p>
          <a:p>
            <a:pPr lvl="1"/>
            <a:endParaRPr lang="en-US" altLang="ja-JP" sz="2000" dirty="0"/>
          </a:p>
          <a:p>
            <a:endParaRPr kumimoji="1" lang="en-US" altLang="ja-JP" sz="2000" dirty="0"/>
          </a:p>
          <a:p>
            <a:endParaRPr lang="en-US" altLang="ja-JP" sz="2000" dirty="0"/>
          </a:p>
          <a:p>
            <a:endParaRPr kumimoji="1" lang="en-US" altLang="ja-JP" sz="2000" dirty="0"/>
          </a:p>
          <a:p>
            <a:endParaRPr kumimoji="1" lang="ja-JP" altLang="en-US" sz="2000" dirty="0"/>
          </a:p>
        </p:txBody>
      </p:sp>
      <p:sp>
        <p:nvSpPr>
          <p:cNvPr id="4" name="スライド番号プレースホルダー 3">
            <a:extLst>
              <a:ext uri="{FF2B5EF4-FFF2-40B4-BE49-F238E27FC236}">
                <a16:creationId xmlns:a16="http://schemas.microsoft.com/office/drawing/2014/main" id="{0BCB9FD1-4D38-40E8-B39D-47E35A0AF412}"/>
              </a:ext>
            </a:extLst>
          </p:cNvPr>
          <p:cNvSpPr>
            <a:spLocks noGrp="1"/>
          </p:cNvSpPr>
          <p:nvPr>
            <p:ph type="sldNum" sz="quarter" idx="12"/>
          </p:nvPr>
        </p:nvSpPr>
        <p:spPr/>
        <p:txBody>
          <a:bodyPr/>
          <a:lstStyle/>
          <a:p>
            <a:fld id="{47E43699-2F55-4263-8B8C-B7BA81C7249D}" type="slidenum">
              <a:rPr kumimoji="1" lang="ja-JP" altLang="en-US" smtClean="0"/>
              <a:t>20</a:t>
            </a:fld>
            <a:endParaRPr kumimoji="1" lang="ja-JP" altLang="en-US"/>
          </a:p>
        </p:txBody>
      </p:sp>
    </p:spTree>
    <p:extLst>
      <p:ext uri="{BB962C8B-B14F-4D97-AF65-F5344CB8AC3E}">
        <p14:creationId xmlns:p14="http://schemas.microsoft.com/office/powerpoint/2010/main" val="1479912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414E1B-4F8B-45B7-A8F5-725F08BB46BA}"/>
              </a:ext>
            </a:extLst>
          </p:cNvPr>
          <p:cNvSpPr>
            <a:spLocks noGrp="1"/>
          </p:cNvSpPr>
          <p:nvPr>
            <p:ph type="title"/>
          </p:nvPr>
        </p:nvSpPr>
        <p:spPr/>
        <p:txBody>
          <a:bodyPr/>
          <a:lstStyle/>
          <a:p>
            <a:r>
              <a:rPr lang="ja-JP" altLang="en-US" dirty="0"/>
              <a:t>考察</a:t>
            </a:r>
            <a:endParaRPr kumimoji="1" lang="ja-JP" altLang="en-US" dirty="0"/>
          </a:p>
        </p:txBody>
      </p:sp>
      <p:sp>
        <p:nvSpPr>
          <p:cNvPr id="3" name="コンテンツ プレースホルダー 2">
            <a:extLst>
              <a:ext uri="{FF2B5EF4-FFF2-40B4-BE49-F238E27FC236}">
                <a16:creationId xmlns:a16="http://schemas.microsoft.com/office/drawing/2014/main" id="{7402AC6E-AFB6-4739-AF17-3B79AC15E8DB}"/>
              </a:ext>
            </a:extLst>
          </p:cNvPr>
          <p:cNvSpPr>
            <a:spLocks noGrp="1"/>
          </p:cNvSpPr>
          <p:nvPr>
            <p:ph idx="1"/>
          </p:nvPr>
        </p:nvSpPr>
        <p:spPr/>
        <p:txBody>
          <a:bodyPr>
            <a:noAutofit/>
          </a:bodyPr>
          <a:lstStyle/>
          <a:p>
            <a:pPr marL="0" indent="0">
              <a:buNone/>
            </a:pPr>
            <a:r>
              <a:rPr kumimoji="1" lang="ja-JP" altLang="en-US" sz="2400" dirty="0"/>
              <a:t>今後の展望</a:t>
            </a:r>
            <a:endParaRPr kumimoji="1" lang="en-US" altLang="ja-JP" sz="2400" dirty="0"/>
          </a:p>
          <a:p>
            <a:r>
              <a:rPr lang="ja-JP" altLang="en-US" sz="2000" dirty="0"/>
              <a:t>内受容感覚の影響を確かめるため，課題中の身体反応を調べる</a:t>
            </a:r>
            <a:endParaRPr lang="en-US" altLang="ja-JP" sz="2000" dirty="0"/>
          </a:p>
          <a:p>
            <a:pPr lvl="1"/>
            <a:r>
              <a:rPr lang="ja-JP" altLang="en-US" sz="2000" dirty="0"/>
              <a:t>心拍，皮膚伝導反応など</a:t>
            </a:r>
            <a:endParaRPr kumimoji="1" lang="en-US" altLang="ja-JP" sz="2000" dirty="0"/>
          </a:p>
          <a:p>
            <a:r>
              <a:rPr kumimoji="1" lang="ja-JP" altLang="en-US" sz="2000" dirty="0"/>
              <a:t>感情の種類による影響を確かめるため，他の感情（例えば覚醒度軸の感情）を用いて実験を行う</a:t>
            </a:r>
            <a:endParaRPr kumimoji="1" lang="en-US" altLang="ja-JP" sz="2000" dirty="0"/>
          </a:p>
          <a:p>
            <a:endParaRPr kumimoji="1" lang="en-US" altLang="ja-JP" sz="2000" dirty="0"/>
          </a:p>
          <a:p>
            <a:pPr marL="0" indent="0">
              <a:buNone/>
            </a:pPr>
            <a:r>
              <a:rPr lang="ja-JP" altLang="en-US" sz="2400" dirty="0"/>
              <a:t>謝辞</a:t>
            </a:r>
            <a:endParaRPr lang="en-US" altLang="ja-JP" sz="2400" dirty="0"/>
          </a:p>
          <a:p>
            <a:r>
              <a:rPr kumimoji="1" lang="ja-JP" altLang="en-US" sz="2000" dirty="0"/>
              <a:t>本研究は下記の支援を受けて行われた</a:t>
            </a:r>
          </a:p>
          <a:p>
            <a:pPr lvl="1"/>
            <a:r>
              <a:rPr kumimoji="1" lang="ja-JP" altLang="en-US" sz="2000" dirty="0"/>
              <a:t>国立研究開発法人科学技術振興機構（</a:t>
            </a:r>
            <a:r>
              <a:rPr kumimoji="1" lang="en-US" altLang="ja-JP" sz="2000" dirty="0"/>
              <a:t>JST</a:t>
            </a:r>
            <a:r>
              <a:rPr kumimoji="1" lang="ja-JP" altLang="en-US" sz="2000" dirty="0"/>
              <a:t>）の研究成果展開事業「センター・オブ・イノベーション（</a:t>
            </a:r>
            <a:r>
              <a:rPr kumimoji="1" lang="en-US" altLang="ja-JP" sz="2000" dirty="0"/>
              <a:t>COI</a:t>
            </a:r>
            <a:r>
              <a:rPr kumimoji="1" lang="ja-JP" altLang="en-US" sz="2000" dirty="0"/>
              <a:t>）プログラム」（</a:t>
            </a:r>
            <a:r>
              <a:rPr kumimoji="1" lang="en-US" altLang="ja-JP" sz="2000" dirty="0"/>
              <a:t>JPMJCE1311</a:t>
            </a:r>
            <a:r>
              <a:rPr kumimoji="1" lang="ja-JP" altLang="en-US" sz="2000" dirty="0"/>
              <a:t>）</a:t>
            </a:r>
          </a:p>
          <a:p>
            <a:pPr lvl="1"/>
            <a:r>
              <a:rPr kumimoji="1" lang="ja-JP" altLang="en-US" sz="2000" dirty="0"/>
              <a:t>文部科学省科学研究補助金 挑戦的研究（開拓）「主体的多感覚統合による知覚・認知過程の新しい枠組みの構築」（課題番号</a:t>
            </a:r>
            <a:r>
              <a:rPr kumimoji="1" lang="en-US" altLang="ja-JP" sz="2000" dirty="0"/>
              <a:t>20K20423</a:t>
            </a:r>
            <a:r>
              <a:rPr kumimoji="1" lang="ja-JP" altLang="en-US" sz="2000" dirty="0"/>
              <a:t>）</a:t>
            </a:r>
          </a:p>
          <a:p>
            <a:endParaRPr kumimoji="1" lang="ja-JP" altLang="en-US" sz="2000" dirty="0"/>
          </a:p>
        </p:txBody>
      </p:sp>
      <p:sp>
        <p:nvSpPr>
          <p:cNvPr id="4" name="スライド番号プレースホルダー 3">
            <a:extLst>
              <a:ext uri="{FF2B5EF4-FFF2-40B4-BE49-F238E27FC236}">
                <a16:creationId xmlns:a16="http://schemas.microsoft.com/office/drawing/2014/main" id="{C1768A24-857E-4E1D-B0E2-BE34B7DA82E4}"/>
              </a:ext>
            </a:extLst>
          </p:cNvPr>
          <p:cNvSpPr>
            <a:spLocks noGrp="1"/>
          </p:cNvSpPr>
          <p:nvPr>
            <p:ph type="sldNum" sz="quarter" idx="12"/>
          </p:nvPr>
        </p:nvSpPr>
        <p:spPr/>
        <p:txBody>
          <a:bodyPr/>
          <a:lstStyle/>
          <a:p>
            <a:fld id="{47E43699-2F55-4263-8B8C-B7BA81C7249D}" type="slidenum">
              <a:rPr kumimoji="1" lang="ja-JP" altLang="en-US" smtClean="0"/>
              <a:t>21</a:t>
            </a:fld>
            <a:endParaRPr kumimoji="1" lang="ja-JP" altLang="en-US"/>
          </a:p>
        </p:txBody>
      </p:sp>
    </p:spTree>
    <p:extLst>
      <p:ext uri="{BB962C8B-B14F-4D97-AF65-F5344CB8AC3E}">
        <p14:creationId xmlns:p14="http://schemas.microsoft.com/office/powerpoint/2010/main" val="269773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2552BFD-1F6A-4F64-8246-EFF950933A17}"/>
              </a:ext>
            </a:extLst>
          </p:cNvPr>
          <p:cNvSpPr>
            <a:spLocks noGrp="1"/>
          </p:cNvSpPr>
          <p:nvPr>
            <p:ph type="title"/>
          </p:nvPr>
        </p:nvSpPr>
        <p:spPr/>
        <p:txBody>
          <a:bodyPr>
            <a:normAutofit/>
          </a:bodyPr>
          <a:lstStyle/>
          <a:p>
            <a:r>
              <a:rPr lang="ja-JP" altLang="en-US" dirty="0"/>
              <a:t>他者感情推定</a:t>
            </a:r>
            <a:br>
              <a:rPr lang="en-US" altLang="ja-JP" dirty="0"/>
            </a:br>
            <a:endParaRPr lang="ja-JP" altLang="en-US" dirty="0"/>
          </a:p>
        </p:txBody>
      </p:sp>
      <p:sp>
        <p:nvSpPr>
          <p:cNvPr id="7" name="コンテンツ プレースホルダー 6">
            <a:extLst>
              <a:ext uri="{FF2B5EF4-FFF2-40B4-BE49-F238E27FC236}">
                <a16:creationId xmlns:a16="http://schemas.microsoft.com/office/drawing/2014/main" id="{A51BB583-A396-4616-8040-D0BCD819F096}"/>
              </a:ext>
            </a:extLst>
          </p:cNvPr>
          <p:cNvSpPr>
            <a:spLocks noGrp="1"/>
          </p:cNvSpPr>
          <p:nvPr>
            <p:ph idx="1"/>
          </p:nvPr>
        </p:nvSpPr>
        <p:spPr>
          <a:xfrm>
            <a:off x="838200" y="1403597"/>
            <a:ext cx="10515600" cy="1816926"/>
          </a:xfrm>
        </p:spPr>
        <p:txBody>
          <a:bodyPr/>
          <a:lstStyle/>
          <a:p>
            <a:r>
              <a:rPr lang="en-US" altLang="ja-JP" dirty="0"/>
              <a:t>Embodied simulation theory (</a:t>
            </a:r>
            <a:r>
              <a:rPr lang="en-US" altLang="ja-JP" dirty="0" err="1"/>
              <a:t>Gallese</a:t>
            </a:r>
            <a:r>
              <a:rPr lang="en-US" altLang="ja-JP" dirty="0"/>
              <a:t>, 2005; 2009)</a:t>
            </a:r>
          </a:p>
          <a:p>
            <a:pPr lvl="1"/>
            <a:r>
              <a:rPr lang="ja-JP" altLang="en-US" dirty="0"/>
              <a:t>身体状態を模倣することで他者感情推定を行う</a:t>
            </a:r>
          </a:p>
          <a:p>
            <a:pPr lvl="1"/>
            <a:r>
              <a:rPr lang="ja-JP" altLang="en-US" dirty="0"/>
              <a:t>（情動的）共感</a:t>
            </a:r>
          </a:p>
        </p:txBody>
      </p:sp>
      <p:sp>
        <p:nvSpPr>
          <p:cNvPr id="33" name="テキスト ボックス 32">
            <a:extLst>
              <a:ext uri="{FF2B5EF4-FFF2-40B4-BE49-F238E27FC236}">
                <a16:creationId xmlns:a16="http://schemas.microsoft.com/office/drawing/2014/main" id="{E082A37F-3C99-4AC7-B5E1-55C92B4594CD}"/>
              </a:ext>
            </a:extLst>
          </p:cNvPr>
          <p:cNvSpPr txBox="1"/>
          <p:nvPr/>
        </p:nvSpPr>
        <p:spPr>
          <a:xfrm>
            <a:off x="2541181" y="6178378"/>
            <a:ext cx="7109639" cy="369332"/>
          </a:xfrm>
          <a:prstGeom prst="rect">
            <a:avLst/>
          </a:prstGeom>
          <a:noFill/>
          <a:ln>
            <a:solidFill>
              <a:schemeClr val="accent1"/>
            </a:solidFill>
          </a:ln>
        </p:spPr>
        <p:txBody>
          <a:bodyPr wrap="none" rtlCol="0">
            <a:spAutoFit/>
          </a:bodyPr>
          <a:lstStyle/>
          <a:p>
            <a:pPr algn="ctr"/>
            <a:r>
              <a:rPr kumimoji="1" lang="ja-JP" altLang="en-US" dirty="0"/>
              <a:t>内受容感覚の個人差が他者感情推定に影響を与えると予想される</a:t>
            </a:r>
          </a:p>
        </p:txBody>
      </p:sp>
      <p:grpSp>
        <p:nvGrpSpPr>
          <p:cNvPr id="34" name="グループ化 33">
            <a:extLst>
              <a:ext uri="{FF2B5EF4-FFF2-40B4-BE49-F238E27FC236}">
                <a16:creationId xmlns:a16="http://schemas.microsoft.com/office/drawing/2014/main" id="{E705B7FA-33B8-4C36-AEDC-07924D991DCD}"/>
              </a:ext>
            </a:extLst>
          </p:cNvPr>
          <p:cNvGrpSpPr/>
          <p:nvPr/>
        </p:nvGrpSpPr>
        <p:grpSpPr>
          <a:xfrm>
            <a:off x="2697928" y="2880125"/>
            <a:ext cx="6716289" cy="2756453"/>
            <a:chOff x="706878" y="1477155"/>
            <a:chExt cx="9893856" cy="4060569"/>
          </a:xfrm>
        </p:grpSpPr>
        <p:pic>
          <p:nvPicPr>
            <p:cNvPr id="74" name="Picture 6">
              <a:extLst>
                <a:ext uri="{FF2B5EF4-FFF2-40B4-BE49-F238E27FC236}">
                  <a16:creationId xmlns:a16="http://schemas.microsoft.com/office/drawing/2014/main" id="{ADFDD388-C7A8-42C3-AD2A-107B9641A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303" y="2521949"/>
              <a:ext cx="1066731" cy="987353"/>
            </a:xfrm>
            <a:prstGeom prst="rect">
              <a:avLst/>
            </a:prstGeom>
            <a:noFill/>
            <a:extLst>
              <a:ext uri="{909E8E84-426E-40DD-AFC4-6F175D3DCCD1}">
                <a14:hiddenFill xmlns:a14="http://schemas.microsoft.com/office/drawing/2010/main">
                  <a:solidFill>
                    <a:srgbClr val="FFFFFF"/>
                  </a:solidFill>
                </a14:hiddenFill>
              </a:ext>
            </a:extLst>
          </p:spPr>
        </p:pic>
        <p:pic>
          <p:nvPicPr>
            <p:cNvPr id="75" name="図 74">
              <a:extLst>
                <a:ext uri="{FF2B5EF4-FFF2-40B4-BE49-F238E27FC236}">
                  <a16:creationId xmlns:a16="http://schemas.microsoft.com/office/drawing/2014/main" id="{965AA69F-CC80-43EB-97A7-70C7995B00FB}"/>
                </a:ext>
              </a:extLst>
            </p:cNvPr>
            <p:cNvPicPr>
              <a:picLocks noChangeAspect="1"/>
            </p:cNvPicPr>
            <p:nvPr/>
          </p:nvPicPr>
          <p:blipFill>
            <a:blip r:embed="rId4"/>
            <a:stretch>
              <a:fillRect/>
            </a:stretch>
          </p:blipFill>
          <p:spPr>
            <a:xfrm>
              <a:off x="4084100" y="2461329"/>
              <a:ext cx="1487099" cy="979583"/>
            </a:xfrm>
            <a:prstGeom prst="rect">
              <a:avLst/>
            </a:prstGeom>
          </p:spPr>
        </p:pic>
        <p:cxnSp>
          <p:nvCxnSpPr>
            <p:cNvPr id="76" name="直線矢印コネクタ 75">
              <a:extLst>
                <a:ext uri="{FF2B5EF4-FFF2-40B4-BE49-F238E27FC236}">
                  <a16:creationId xmlns:a16="http://schemas.microsoft.com/office/drawing/2014/main" id="{154FEBC1-20BB-4CC5-8B61-0DAC50682719}"/>
                </a:ext>
              </a:extLst>
            </p:cNvPr>
            <p:cNvCxnSpPr>
              <a:cxnSpLocks/>
            </p:cNvCxnSpPr>
            <p:nvPr/>
          </p:nvCxnSpPr>
          <p:spPr>
            <a:xfrm>
              <a:off x="5572970" y="2983939"/>
              <a:ext cx="72699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四角形: 角を丸くする 76">
              <a:extLst>
                <a:ext uri="{FF2B5EF4-FFF2-40B4-BE49-F238E27FC236}">
                  <a16:creationId xmlns:a16="http://schemas.microsoft.com/office/drawing/2014/main" id="{C0287A52-1CCE-475F-9CCD-B96EA7E2F222}"/>
                </a:ext>
              </a:extLst>
            </p:cNvPr>
            <p:cNvSpPr/>
            <p:nvPr/>
          </p:nvSpPr>
          <p:spPr>
            <a:xfrm>
              <a:off x="3935480" y="2091997"/>
              <a:ext cx="6665254" cy="3445727"/>
            </a:xfrm>
            <a:prstGeom prst="roundRect">
              <a:avLst>
                <a:gd name="adj" fmla="val 98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テキスト ボックス 77">
              <a:extLst>
                <a:ext uri="{FF2B5EF4-FFF2-40B4-BE49-F238E27FC236}">
                  <a16:creationId xmlns:a16="http://schemas.microsoft.com/office/drawing/2014/main" id="{BBC0F8A7-B20C-439A-9B4D-A1D927EE0BEF}"/>
                </a:ext>
              </a:extLst>
            </p:cNvPr>
            <p:cNvSpPr txBox="1"/>
            <p:nvPr/>
          </p:nvSpPr>
          <p:spPr>
            <a:xfrm>
              <a:off x="4274291" y="1910080"/>
              <a:ext cx="876554" cy="498729"/>
            </a:xfrm>
            <a:prstGeom prst="rect">
              <a:avLst/>
            </a:prstGeom>
            <a:solidFill>
              <a:schemeClr val="bg1"/>
            </a:solidFill>
          </p:spPr>
          <p:txBody>
            <a:bodyPr wrap="square" rtlCol="0">
              <a:spAutoFit/>
            </a:bodyPr>
            <a:lstStyle/>
            <a:p>
              <a:pPr algn="ctr"/>
              <a:r>
                <a:rPr kumimoji="1" lang="ja-JP" altLang="en-US" sz="1600" dirty="0"/>
                <a:t>自分</a:t>
              </a:r>
            </a:p>
          </p:txBody>
        </p:sp>
        <p:cxnSp>
          <p:nvCxnSpPr>
            <p:cNvPr id="79" name="直線矢印コネクタ 78">
              <a:extLst>
                <a:ext uri="{FF2B5EF4-FFF2-40B4-BE49-F238E27FC236}">
                  <a16:creationId xmlns:a16="http://schemas.microsoft.com/office/drawing/2014/main" id="{51F43753-8901-4F57-BD62-C99CFC6DDA69}"/>
                </a:ext>
              </a:extLst>
            </p:cNvPr>
            <p:cNvCxnSpPr>
              <a:cxnSpLocks/>
            </p:cNvCxnSpPr>
            <p:nvPr/>
          </p:nvCxnSpPr>
          <p:spPr>
            <a:xfrm>
              <a:off x="7556139" y="2983939"/>
              <a:ext cx="717652"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AF88D3E4-3EEC-4F3F-B53E-9BD415D6572F}"/>
                </a:ext>
              </a:extLst>
            </p:cNvPr>
            <p:cNvSpPr txBox="1"/>
            <p:nvPr/>
          </p:nvSpPr>
          <p:spPr>
            <a:xfrm>
              <a:off x="5466791" y="2286001"/>
              <a:ext cx="1178813" cy="498729"/>
            </a:xfrm>
            <a:prstGeom prst="rect">
              <a:avLst/>
            </a:prstGeom>
            <a:noFill/>
          </p:spPr>
          <p:txBody>
            <a:bodyPr wrap="none" rtlCol="0">
              <a:spAutoFit/>
            </a:bodyPr>
            <a:lstStyle/>
            <a:p>
              <a:r>
                <a:rPr lang="ja-JP" altLang="en-US" sz="1600" dirty="0"/>
                <a:t>外受容</a:t>
              </a:r>
              <a:endParaRPr kumimoji="1" lang="ja-JP" altLang="en-US" sz="1600" dirty="0"/>
            </a:p>
          </p:txBody>
        </p:sp>
        <p:grpSp>
          <p:nvGrpSpPr>
            <p:cNvPr id="81" name="グループ化 80">
              <a:extLst>
                <a:ext uri="{FF2B5EF4-FFF2-40B4-BE49-F238E27FC236}">
                  <a16:creationId xmlns:a16="http://schemas.microsoft.com/office/drawing/2014/main" id="{A7CC7D0F-B337-4672-B5D0-99417B3B8A3D}"/>
                </a:ext>
              </a:extLst>
            </p:cNvPr>
            <p:cNvGrpSpPr/>
            <p:nvPr/>
          </p:nvGrpSpPr>
          <p:grpSpPr>
            <a:xfrm>
              <a:off x="5818882" y="3015689"/>
              <a:ext cx="3440687" cy="1807523"/>
              <a:chOff x="8158485" y="4158689"/>
              <a:chExt cx="3440687" cy="1807523"/>
            </a:xfrm>
          </p:grpSpPr>
          <p:cxnSp>
            <p:nvCxnSpPr>
              <p:cNvPr id="82" name="コネクタ: 曲線 81">
                <a:extLst>
                  <a:ext uri="{FF2B5EF4-FFF2-40B4-BE49-F238E27FC236}">
                    <a16:creationId xmlns:a16="http://schemas.microsoft.com/office/drawing/2014/main" id="{02E11C60-3AB8-42C4-8420-DBFF25E1DAF5}"/>
                  </a:ext>
                </a:extLst>
              </p:cNvPr>
              <p:cNvCxnSpPr>
                <a:cxnSpLocks/>
              </p:cNvCxnSpPr>
              <p:nvPr/>
            </p:nvCxnSpPr>
            <p:spPr>
              <a:xfrm>
                <a:off x="9933100" y="4158689"/>
                <a:ext cx="26948" cy="1733809"/>
              </a:xfrm>
              <a:prstGeom prst="curvedConnector3">
                <a:avLst>
                  <a:gd name="adj1" fmla="val 9483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8E0D040E-8C05-4F54-9EA7-F8D8553DA030}"/>
                  </a:ext>
                </a:extLst>
              </p:cNvPr>
              <p:cNvCxnSpPr/>
              <p:nvPr/>
            </p:nvCxnSpPr>
            <p:spPr>
              <a:xfrm flipV="1">
                <a:off x="9286331" y="4791983"/>
                <a:ext cx="1" cy="3729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B04CD851-F0F1-4C19-8988-0539DA6ED0AC}"/>
                  </a:ext>
                </a:extLst>
              </p:cNvPr>
              <p:cNvCxnSpPr>
                <a:cxnSpLocks/>
              </p:cNvCxnSpPr>
              <p:nvPr/>
            </p:nvCxnSpPr>
            <p:spPr>
              <a:xfrm flipV="1">
                <a:off x="9286331" y="4791983"/>
                <a:ext cx="1" cy="372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40F05B8C-AF6E-4AD0-8170-BBD68A4CBB82}"/>
                  </a:ext>
                </a:extLst>
              </p:cNvPr>
              <p:cNvSpPr txBox="1"/>
              <p:nvPr/>
            </p:nvSpPr>
            <p:spPr>
              <a:xfrm>
                <a:off x="8158485" y="4718241"/>
                <a:ext cx="1178813" cy="498729"/>
              </a:xfrm>
              <a:prstGeom prst="rect">
                <a:avLst/>
              </a:prstGeom>
              <a:noFill/>
            </p:spPr>
            <p:txBody>
              <a:bodyPr wrap="none" rtlCol="0">
                <a:spAutoFit/>
              </a:bodyPr>
              <a:lstStyle/>
              <a:p>
                <a:r>
                  <a:rPr kumimoji="1" lang="ja-JP" altLang="en-US" sz="1600" dirty="0"/>
                  <a:t>内受容</a:t>
                </a:r>
              </a:p>
            </p:txBody>
          </p:sp>
          <p:sp>
            <p:nvSpPr>
              <p:cNvPr id="86" name="テキスト ボックス 85">
                <a:extLst>
                  <a:ext uri="{FF2B5EF4-FFF2-40B4-BE49-F238E27FC236}">
                    <a16:creationId xmlns:a16="http://schemas.microsoft.com/office/drawing/2014/main" id="{F87F729E-B79D-4137-BA4F-5192E975B89E}"/>
                  </a:ext>
                </a:extLst>
              </p:cNvPr>
              <p:cNvSpPr txBox="1"/>
              <p:nvPr/>
            </p:nvSpPr>
            <p:spPr>
              <a:xfrm>
                <a:off x="10118099" y="5467483"/>
                <a:ext cx="1481073" cy="498729"/>
              </a:xfrm>
              <a:prstGeom prst="rect">
                <a:avLst/>
              </a:prstGeom>
              <a:noFill/>
            </p:spPr>
            <p:txBody>
              <a:bodyPr wrap="none" rtlCol="0">
                <a:spAutoFit/>
              </a:bodyPr>
              <a:lstStyle/>
              <a:p>
                <a:r>
                  <a:rPr kumimoji="1" lang="ja-JP" altLang="en-US" sz="1600" dirty="0"/>
                  <a:t>予測信号</a:t>
                </a:r>
              </a:p>
            </p:txBody>
          </p:sp>
        </p:grpSp>
        <p:grpSp>
          <p:nvGrpSpPr>
            <p:cNvPr id="87" name="グループ化 86">
              <a:extLst>
                <a:ext uri="{FF2B5EF4-FFF2-40B4-BE49-F238E27FC236}">
                  <a16:creationId xmlns:a16="http://schemas.microsoft.com/office/drawing/2014/main" id="{49F727EC-4537-4FE7-8603-EB29A0FD76FF}"/>
                </a:ext>
              </a:extLst>
            </p:cNvPr>
            <p:cNvGrpSpPr/>
            <p:nvPr/>
          </p:nvGrpSpPr>
          <p:grpSpPr>
            <a:xfrm>
              <a:off x="3412485" y="2983939"/>
              <a:ext cx="5894449" cy="887018"/>
              <a:chOff x="5752088" y="4126939"/>
              <a:chExt cx="5894449" cy="887018"/>
            </a:xfrm>
          </p:grpSpPr>
          <p:cxnSp>
            <p:nvCxnSpPr>
              <p:cNvPr id="88" name="直線矢印コネクタ 87">
                <a:extLst>
                  <a:ext uri="{FF2B5EF4-FFF2-40B4-BE49-F238E27FC236}">
                    <a16:creationId xmlns:a16="http://schemas.microsoft.com/office/drawing/2014/main" id="{C1A789DF-92E5-42FB-94D2-6268B6621C53}"/>
                  </a:ext>
                </a:extLst>
              </p:cNvPr>
              <p:cNvCxnSpPr>
                <a:cxnSpLocks/>
              </p:cNvCxnSpPr>
              <p:nvPr/>
            </p:nvCxnSpPr>
            <p:spPr>
              <a:xfrm>
                <a:off x="5752088" y="4126939"/>
                <a:ext cx="694901"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0C5B6A16-2488-4C88-A69A-42245DBF45C6}"/>
                  </a:ext>
                </a:extLst>
              </p:cNvPr>
              <p:cNvSpPr txBox="1"/>
              <p:nvPr/>
            </p:nvSpPr>
            <p:spPr>
              <a:xfrm>
                <a:off x="10165464" y="4152517"/>
                <a:ext cx="1481073" cy="861440"/>
              </a:xfrm>
              <a:prstGeom prst="rect">
                <a:avLst/>
              </a:prstGeom>
              <a:noFill/>
            </p:spPr>
            <p:txBody>
              <a:bodyPr wrap="none" rtlCol="0">
                <a:spAutoFit/>
              </a:bodyPr>
              <a:lstStyle/>
              <a:p>
                <a:r>
                  <a:rPr kumimoji="1" lang="ja-JP" altLang="en-US" sz="1600" dirty="0">
                    <a:solidFill>
                      <a:srgbClr val="FF0000"/>
                    </a:solidFill>
                  </a:rPr>
                  <a:t>感情推定</a:t>
                </a:r>
                <a:endParaRPr kumimoji="1" lang="en-US" altLang="ja-JP" sz="1600" dirty="0">
                  <a:solidFill>
                    <a:srgbClr val="FF0000"/>
                  </a:solidFill>
                </a:endParaRPr>
              </a:p>
              <a:p>
                <a:r>
                  <a:rPr lang="ja-JP" altLang="en-US" sz="1600" dirty="0">
                    <a:solidFill>
                      <a:srgbClr val="FF0000"/>
                    </a:solidFill>
                  </a:rPr>
                  <a:t>共感</a:t>
                </a:r>
                <a:endParaRPr kumimoji="1" lang="ja-JP" altLang="en-US" sz="1600" dirty="0">
                  <a:solidFill>
                    <a:srgbClr val="FF0000"/>
                  </a:solidFill>
                </a:endParaRPr>
              </a:p>
            </p:txBody>
          </p:sp>
        </p:grpSp>
        <p:pic>
          <p:nvPicPr>
            <p:cNvPr id="90" name="図 89" descr="ゲームのキャラクター&#10;&#10;低い精度で自動的に生成された説明">
              <a:extLst>
                <a:ext uri="{FF2B5EF4-FFF2-40B4-BE49-F238E27FC236}">
                  <a16:creationId xmlns:a16="http://schemas.microsoft.com/office/drawing/2014/main" id="{6C52C97C-0D4E-488D-A766-EC1DAC3CD8B8}"/>
                </a:ext>
              </a:extLst>
            </p:cNvPr>
            <p:cNvPicPr>
              <a:picLocks noChangeAspect="1"/>
            </p:cNvPicPr>
            <p:nvPr/>
          </p:nvPicPr>
          <p:blipFill rotWithShape="1">
            <a:blip r:embed="rId5">
              <a:extLst>
                <a:ext uri="{28A0092B-C50C-407E-A947-70E740481C1C}">
                  <a14:useLocalDpi xmlns:a14="http://schemas.microsoft.com/office/drawing/2010/main" val="0"/>
                </a:ext>
              </a:extLst>
            </a:blip>
            <a:srcRect l="53898" t="53189" r="4288" b="7834"/>
            <a:stretch/>
          </p:blipFill>
          <p:spPr>
            <a:xfrm>
              <a:off x="1355331" y="2183369"/>
              <a:ext cx="1699108" cy="1583827"/>
            </a:xfrm>
            <a:prstGeom prst="rect">
              <a:avLst/>
            </a:prstGeom>
          </p:spPr>
        </p:pic>
        <p:sp>
          <p:nvSpPr>
            <p:cNvPr id="91" name="テキスト ボックス 90">
              <a:extLst>
                <a:ext uri="{FF2B5EF4-FFF2-40B4-BE49-F238E27FC236}">
                  <a16:creationId xmlns:a16="http://schemas.microsoft.com/office/drawing/2014/main" id="{A530E2DD-344C-41E7-AC42-B41056F120C0}"/>
                </a:ext>
              </a:extLst>
            </p:cNvPr>
            <p:cNvSpPr txBox="1"/>
            <p:nvPr/>
          </p:nvSpPr>
          <p:spPr>
            <a:xfrm>
              <a:off x="706878" y="1910080"/>
              <a:ext cx="876554" cy="498729"/>
            </a:xfrm>
            <a:prstGeom prst="rect">
              <a:avLst/>
            </a:prstGeom>
            <a:solidFill>
              <a:schemeClr val="bg1"/>
            </a:solidFill>
          </p:spPr>
          <p:txBody>
            <a:bodyPr wrap="none" rtlCol="0">
              <a:spAutoFit/>
            </a:bodyPr>
            <a:lstStyle/>
            <a:p>
              <a:r>
                <a:rPr lang="ja-JP" altLang="en-US" sz="1600" dirty="0"/>
                <a:t>他者</a:t>
              </a:r>
              <a:endParaRPr kumimoji="1" lang="ja-JP" altLang="en-US" sz="1600" dirty="0"/>
            </a:p>
          </p:txBody>
        </p:sp>
        <p:sp>
          <p:nvSpPr>
            <p:cNvPr id="92" name="雲 91">
              <a:extLst>
                <a:ext uri="{FF2B5EF4-FFF2-40B4-BE49-F238E27FC236}">
                  <a16:creationId xmlns:a16="http://schemas.microsoft.com/office/drawing/2014/main" id="{FAEB4D97-621B-4B9A-9D5E-1B52444799A7}"/>
                </a:ext>
              </a:extLst>
            </p:cNvPr>
            <p:cNvSpPr/>
            <p:nvPr/>
          </p:nvSpPr>
          <p:spPr>
            <a:xfrm>
              <a:off x="6769307" y="1479452"/>
              <a:ext cx="1455628" cy="115360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93" name="図 92" descr="フロント, 持つ, 男, 記号 が含まれている画像&#10;&#10;自動的に生成された説明">
              <a:extLst>
                <a:ext uri="{FF2B5EF4-FFF2-40B4-BE49-F238E27FC236}">
                  <a16:creationId xmlns:a16="http://schemas.microsoft.com/office/drawing/2014/main" id="{25EE9C0C-5F80-4669-8F78-983C90B9DEDA}"/>
                </a:ext>
              </a:extLst>
            </p:cNvPr>
            <p:cNvPicPr>
              <a:picLocks noChangeAspect="1"/>
            </p:cNvPicPr>
            <p:nvPr/>
          </p:nvPicPr>
          <p:blipFill rotWithShape="1">
            <a:blip r:embed="rId6">
              <a:extLst>
                <a:ext uri="{28A0092B-C50C-407E-A947-70E740481C1C}">
                  <a14:useLocalDpi xmlns:a14="http://schemas.microsoft.com/office/drawing/2010/main" val="0"/>
                </a:ext>
              </a:extLst>
            </a:blip>
            <a:srcRect l="53898" t="54040" r="4286" b="6979"/>
            <a:stretch/>
          </p:blipFill>
          <p:spPr>
            <a:xfrm>
              <a:off x="7021295" y="1645317"/>
              <a:ext cx="922644" cy="860091"/>
            </a:xfrm>
            <a:prstGeom prst="rect">
              <a:avLst/>
            </a:prstGeom>
          </p:spPr>
        </p:pic>
        <p:sp>
          <p:nvSpPr>
            <p:cNvPr id="94" name="テキスト ボックス 93">
              <a:extLst>
                <a:ext uri="{FF2B5EF4-FFF2-40B4-BE49-F238E27FC236}">
                  <a16:creationId xmlns:a16="http://schemas.microsoft.com/office/drawing/2014/main" id="{0E1D3CE2-9FA4-4CC7-B0A7-82039F49299D}"/>
                </a:ext>
              </a:extLst>
            </p:cNvPr>
            <p:cNvSpPr txBox="1"/>
            <p:nvPr/>
          </p:nvSpPr>
          <p:spPr>
            <a:xfrm>
              <a:off x="8402520" y="2751345"/>
              <a:ext cx="2038365" cy="498729"/>
            </a:xfrm>
            <a:prstGeom prst="rect">
              <a:avLst/>
            </a:prstGeom>
            <a:noFill/>
          </p:spPr>
          <p:txBody>
            <a:bodyPr wrap="none" rtlCol="0">
              <a:spAutoFit/>
            </a:bodyPr>
            <a:lstStyle/>
            <a:p>
              <a:r>
                <a:rPr kumimoji="1" lang="en-US" altLang="ja-JP" sz="1600" dirty="0"/>
                <a:t>“</a:t>
              </a:r>
              <a:r>
                <a:rPr lang="ja-JP" altLang="en-US" sz="1600" dirty="0"/>
                <a:t>幸福そうだ</a:t>
              </a:r>
              <a:r>
                <a:rPr kumimoji="1" lang="en-US" altLang="ja-JP" sz="1600" dirty="0"/>
                <a:t>”</a:t>
              </a:r>
              <a:endParaRPr kumimoji="1" lang="ja-JP" altLang="en-US" sz="1600" dirty="0"/>
            </a:p>
          </p:txBody>
        </p:sp>
        <p:sp>
          <p:nvSpPr>
            <p:cNvPr id="95" name="テキスト ボックス 94">
              <a:extLst>
                <a:ext uri="{FF2B5EF4-FFF2-40B4-BE49-F238E27FC236}">
                  <a16:creationId xmlns:a16="http://schemas.microsoft.com/office/drawing/2014/main" id="{D71CDABF-809D-4878-9351-3AF46DBD53B9}"/>
                </a:ext>
              </a:extLst>
            </p:cNvPr>
            <p:cNvSpPr txBox="1"/>
            <p:nvPr/>
          </p:nvSpPr>
          <p:spPr>
            <a:xfrm>
              <a:off x="7699032" y="1477155"/>
              <a:ext cx="2690113" cy="498729"/>
            </a:xfrm>
            <a:prstGeom prst="rect">
              <a:avLst/>
            </a:prstGeom>
            <a:noFill/>
          </p:spPr>
          <p:txBody>
            <a:bodyPr wrap="none" rtlCol="0">
              <a:spAutoFit/>
            </a:bodyPr>
            <a:lstStyle/>
            <a:p>
              <a:r>
                <a:rPr lang="ja-JP" altLang="en-US" sz="1600" dirty="0"/>
                <a:t>シミュレーション</a:t>
              </a:r>
              <a:endParaRPr kumimoji="1" lang="ja-JP" altLang="en-US" sz="1600" dirty="0"/>
            </a:p>
          </p:txBody>
        </p:sp>
        <p:pic>
          <p:nvPicPr>
            <p:cNvPr id="96" name="Picture 8">
              <a:extLst>
                <a:ext uri="{FF2B5EF4-FFF2-40B4-BE49-F238E27FC236}">
                  <a16:creationId xmlns:a16="http://schemas.microsoft.com/office/drawing/2014/main" id="{73E8B999-9067-41F9-8B0C-26BEE873A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2628" b="3382"/>
            <a:stretch/>
          </p:blipFill>
          <p:spPr bwMode="auto">
            <a:xfrm>
              <a:off x="5936465" y="4121847"/>
              <a:ext cx="2021535" cy="1368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スライド番号プレースホルダー 1">
            <a:extLst>
              <a:ext uri="{FF2B5EF4-FFF2-40B4-BE49-F238E27FC236}">
                <a16:creationId xmlns:a16="http://schemas.microsoft.com/office/drawing/2014/main" id="{AB024CCD-8E1D-4ABE-B768-8DB84C9D753F}"/>
              </a:ext>
            </a:extLst>
          </p:cNvPr>
          <p:cNvSpPr>
            <a:spLocks noGrp="1"/>
          </p:cNvSpPr>
          <p:nvPr>
            <p:ph type="sldNum" sz="quarter" idx="12"/>
          </p:nvPr>
        </p:nvSpPr>
        <p:spPr/>
        <p:txBody>
          <a:bodyPr/>
          <a:lstStyle/>
          <a:p>
            <a:fld id="{47E43699-2F55-4263-8B8C-B7BA81C7249D}" type="slidenum">
              <a:rPr kumimoji="1" lang="ja-JP" altLang="en-US" smtClean="0"/>
              <a:t>3</a:t>
            </a:fld>
            <a:endParaRPr kumimoji="1" lang="ja-JP" altLang="en-US"/>
          </a:p>
        </p:txBody>
      </p:sp>
    </p:spTree>
    <p:extLst>
      <p:ext uri="{BB962C8B-B14F-4D97-AF65-F5344CB8AC3E}">
        <p14:creationId xmlns:p14="http://schemas.microsoft.com/office/powerpoint/2010/main" val="222939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4E6CE2-A65C-46AE-BE21-7C598067131F}"/>
              </a:ext>
            </a:extLst>
          </p:cNvPr>
          <p:cNvSpPr>
            <a:spLocks noGrp="1"/>
          </p:cNvSpPr>
          <p:nvPr>
            <p:ph type="title"/>
          </p:nvPr>
        </p:nvSpPr>
        <p:spPr/>
        <p:txBody>
          <a:bodyPr/>
          <a:lstStyle/>
          <a:p>
            <a:r>
              <a:rPr kumimoji="1" lang="ja-JP" altLang="en-US" dirty="0"/>
              <a:t>内受容感覚と他者感情推定</a:t>
            </a:r>
          </a:p>
        </p:txBody>
      </p:sp>
      <p:sp>
        <p:nvSpPr>
          <p:cNvPr id="3" name="コンテンツ プレースホルダー 2">
            <a:extLst>
              <a:ext uri="{FF2B5EF4-FFF2-40B4-BE49-F238E27FC236}">
                <a16:creationId xmlns:a16="http://schemas.microsoft.com/office/drawing/2014/main" id="{49429AC5-F23C-40AD-B7B5-BC668EEB9D20}"/>
              </a:ext>
            </a:extLst>
          </p:cNvPr>
          <p:cNvSpPr>
            <a:spLocks noGrp="1"/>
          </p:cNvSpPr>
          <p:nvPr>
            <p:ph idx="1"/>
          </p:nvPr>
        </p:nvSpPr>
        <p:spPr/>
        <p:txBody>
          <a:bodyPr>
            <a:normAutofit/>
          </a:bodyPr>
          <a:lstStyle/>
          <a:p>
            <a:r>
              <a:rPr lang="ja-JP" altLang="en-US" sz="2400" dirty="0"/>
              <a:t>身体状態によって他者感情の知覚が促進される</a:t>
            </a:r>
            <a:r>
              <a:rPr lang="en-US" altLang="ja-JP" sz="2400" dirty="0"/>
              <a:t>					</a:t>
            </a:r>
            <a:r>
              <a:rPr lang="ja-JP" altLang="en-US" sz="2400" dirty="0"/>
              <a:t> </a:t>
            </a:r>
            <a:r>
              <a:rPr lang="en-US" altLang="ja-JP" sz="2400" dirty="0"/>
              <a:t>(Garfinkel et al., 2014; Gray et al., 2012)</a:t>
            </a:r>
          </a:p>
          <a:p>
            <a:endParaRPr lang="en-US" altLang="ja-JP" sz="2400" dirty="0"/>
          </a:p>
          <a:p>
            <a:r>
              <a:rPr lang="ja-JP" altLang="en-US" sz="2400" dirty="0"/>
              <a:t>内受容感覚が低いと韻律の認識精度が低下する </a:t>
            </a:r>
            <a:r>
              <a:rPr lang="en-US" altLang="ja-JP" sz="2400" dirty="0"/>
              <a:t>(Mulcahy et al., 2019)</a:t>
            </a:r>
          </a:p>
          <a:p>
            <a:endParaRPr lang="en-US" altLang="ja-JP" sz="2400" dirty="0"/>
          </a:p>
          <a:p>
            <a:r>
              <a:rPr lang="ja-JP" altLang="en-US" sz="2400" dirty="0"/>
              <a:t>内受容感覚が低いと，他者表情の認識精度が低下する</a:t>
            </a:r>
            <a:r>
              <a:rPr lang="en-US" altLang="ja-JP" sz="2400" dirty="0"/>
              <a:t>(Chick et al., 2020)</a:t>
            </a:r>
          </a:p>
          <a:p>
            <a:endParaRPr lang="en-US" altLang="ja-JP" sz="2400" dirty="0"/>
          </a:p>
          <a:p>
            <a:r>
              <a:rPr lang="ja-JP" altLang="en-US" sz="2400" dirty="0"/>
              <a:t>内受容感覚と他者感情評定値の間に相関がみられる</a:t>
            </a:r>
            <a:r>
              <a:rPr lang="en-US" altLang="ja-JP" sz="2400" dirty="0"/>
              <a:t>				</a:t>
            </a:r>
            <a:r>
              <a:rPr lang="ja-JP" altLang="en-US" sz="2400" dirty="0"/>
              <a:t>（前川ら，</a:t>
            </a:r>
            <a:r>
              <a:rPr lang="en-US" altLang="ja-JP" sz="2400" dirty="0"/>
              <a:t>HIP 2019</a:t>
            </a:r>
            <a:r>
              <a:rPr lang="ja-JP" altLang="en-US" sz="2400" dirty="0"/>
              <a:t>）</a:t>
            </a:r>
          </a:p>
          <a:p>
            <a:endParaRPr lang="en-US" altLang="ja-JP" sz="2400" dirty="0"/>
          </a:p>
        </p:txBody>
      </p:sp>
      <p:sp>
        <p:nvSpPr>
          <p:cNvPr id="4" name="スライド番号プレースホルダー 3">
            <a:extLst>
              <a:ext uri="{FF2B5EF4-FFF2-40B4-BE49-F238E27FC236}">
                <a16:creationId xmlns:a16="http://schemas.microsoft.com/office/drawing/2014/main" id="{1375BC30-62CD-4896-BF9C-EF1489BAC806}"/>
              </a:ext>
            </a:extLst>
          </p:cNvPr>
          <p:cNvSpPr>
            <a:spLocks noGrp="1"/>
          </p:cNvSpPr>
          <p:nvPr>
            <p:ph type="sldNum" sz="quarter" idx="12"/>
          </p:nvPr>
        </p:nvSpPr>
        <p:spPr/>
        <p:txBody>
          <a:bodyPr/>
          <a:lstStyle/>
          <a:p>
            <a:fld id="{47E43699-2F55-4263-8B8C-B7BA81C7249D}" type="slidenum">
              <a:rPr kumimoji="1" lang="ja-JP" altLang="en-US" smtClean="0"/>
              <a:t>4</a:t>
            </a:fld>
            <a:endParaRPr kumimoji="1" lang="ja-JP" altLang="en-US"/>
          </a:p>
        </p:txBody>
      </p:sp>
    </p:spTree>
    <p:extLst>
      <p:ext uri="{BB962C8B-B14F-4D97-AF65-F5344CB8AC3E}">
        <p14:creationId xmlns:p14="http://schemas.microsoft.com/office/powerpoint/2010/main" val="1311988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F4E45-A20B-410A-81D1-91B3296A07EA}"/>
              </a:ext>
            </a:extLst>
          </p:cNvPr>
          <p:cNvSpPr>
            <a:spLocks noGrp="1"/>
          </p:cNvSpPr>
          <p:nvPr>
            <p:ph type="title"/>
          </p:nvPr>
        </p:nvSpPr>
        <p:spPr/>
        <p:txBody>
          <a:bodyPr/>
          <a:lstStyle/>
          <a:p>
            <a:r>
              <a:rPr lang="ja-JP" altLang="en-US" dirty="0"/>
              <a:t>内受容感覚予測，予測誤差</a:t>
            </a:r>
          </a:p>
        </p:txBody>
      </p:sp>
      <p:sp>
        <p:nvSpPr>
          <p:cNvPr id="3" name="コンテンツ プレースホルダー 2">
            <a:extLst>
              <a:ext uri="{FF2B5EF4-FFF2-40B4-BE49-F238E27FC236}">
                <a16:creationId xmlns:a16="http://schemas.microsoft.com/office/drawing/2014/main" id="{0590E142-43BE-45A1-BDA3-B4662B6678AA}"/>
              </a:ext>
            </a:extLst>
          </p:cNvPr>
          <p:cNvSpPr>
            <a:spLocks noGrp="1"/>
          </p:cNvSpPr>
          <p:nvPr>
            <p:ph idx="1"/>
          </p:nvPr>
        </p:nvSpPr>
        <p:spPr/>
        <p:txBody>
          <a:bodyPr/>
          <a:lstStyle/>
          <a:p>
            <a:r>
              <a:rPr lang="ja-JP" altLang="en-US" dirty="0"/>
              <a:t>内受容感覚およびその予測信号が感情と関係することを示唆する理論が提唱されている</a:t>
            </a:r>
            <a:endParaRPr lang="en-US" altLang="ja-JP" dirty="0"/>
          </a:p>
          <a:p>
            <a:pPr lvl="1"/>
            <a:r>
              <a:rPr lang="en-US" altLang="ja-JP" dirty="0"/>
              <a:t>Seth (2013)</a:t>
            </a:r>
          </a:p>
          <a:p>
            <a:pPr lvl="1"/>
            <a:r>
              <a:rPr lang="en-US" altLang="ja-JP" dirty="0"/>
              <a:t>Barrett and Simmons (2015)</a:t>
            </a:r>
          </a:p>
          <a:p>
            <a:endParaRPr lang="en-US" altLang="ja-JP" dirty="0"/>
          </a:p>
          <a:p>
            <a:endParaRPr lang="en-US" altLang="ja-JP" dirty="0"/>
          </a:p>
        </p:txBody>
      </p:sp>
      <p:sp>
        <p:nvSpPr>
          <p:cNvPr id="5" name="四角形: 角を丸くする 4">
            <a:extLst>
              <a:ext uri="{FF2B5EF4-FFF2-40B4-BE49-F238E27FC236}">
                <a16:creationId xmlns:a16="http://schemas.microsoft.com/office/drawing/2014/main" id="{D2D95729-BC28-4A87-AA5E-5444E4501C7F}"/>
              </a:ext>
            </a:extLst>
          </p:cNvPr>
          <p:cNvSpPr/>
          <p:nvPr/>
        </p:nvSpPr>
        <p:spPr>
          <a:xfrm>
            <a:off x="2294106" y="6032736"/>
            <a:ext cx="7603788" cy="460099"/>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しかし，実験的に内受容感覚の予測信号の働きは確かめられていない</a:t>
            </a:r>
          </a:p>
        </p:txBody>
      </p:sp>
      <p:pic>
        <p:nvPicPr>
          <p:cNvPr id="4" name="Picture 2" descr="figure1">
            <a:extLst>
              <a:ext uri="{FF2B5EF4-FFF2-40B4-BE49-F238E27FC236}">
                <a16:creationId xmlns:a16="http://schemas.microsoft.com/office/drawing/2014/main" id="{4EDDC8EF-8BAF-41A7-B29A-6216059AC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761" y="2556637"/>
            <a:ext cx="4120561" cy="3254341"/>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681A2959-7A34-45B7-B3D5-F702D7E5AD22}"/>
              </a:ext>
            </a:extLst>
          </p:cNvPr>
          <p:cNvSpPr>
            <a:spLocks noGrp="1"/>
          </p:cNvSpPr>
          <p:nvPr>
            <p:ph type="sldNum" sz="quarter" idx="12"/>
          </p:nvPr>
        </p:nvSpPr>
        <p:spPr/>
        <p:txBody>
          <a:bodyPr/>
          <a:lstStyle/>
          <a:p>
            <a:fld id="{47E43699-2F55-4263-8B8C-B7BA81C7249D}" type="slidenum">
              <a:rPr kumimoji="1" lang="ja-JP" altLang="en-US" smtClean="0"/>
              <a:t>5</a:t>
            </a:fld>
            <a:endParaRPr kumimoji="1" lang="ja-JP" altLang="en-US"/>
          </a:p>
        </p:txBody>
      </p:sp>
    </p:spTree>
    <p:extLst>
      <p:ext uri="{BB962C8B-B14F-4D97-AF65-F5344CB8AC3E}">
        <p14:creationId xmlns:p14="http://schemas.microsoft.com/office/powerpoint/2010/main" val="3201580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6CDA43-74D4-4492-A28D-36850FDFAFAC}"/>
              </a:ext>
            </a:extLst>
          </p:cNvPr>
          <p:cNvSpPr>
            <a:spLocks noGrp="1"/>
          </p:cNvSpPr>
          <p:nvPr>
            <p:ph type="title"/>
          </p:nvPr>
        </p:nvSpPr>
        <p:spPr/>
        <p:txBody>
          <a:bodyPr/>
          <a:lstStyle/>
          <a:p>
            <a:r>
              <a:rPr kumimoji="1" lang="ja-JP" altLang="en-US" dirty="0"/>
              <a:t>研究の目的</a:t>
            </a:r>
          </a:p>
        </p:txBody>
      </p:sp>
      <p:sp>
        <p:nvSpPr>
          <p:cNvPr id="3" name="コンテンツ プレースホルダー 2">
            <a:extLst>
              <a:ext uri="{FF2B5EF4-FFF2-40B4-BE49-F238E27FC236}">
                <a16:creationId xmlns:a16="http://schemas.microsoft.com/office/drawing/2014/main" id="{5053D994-38B9-4823-B7AB-A9BFC75FE437}"/>
              </a:ext>
            </a:extLst>
          </p:cNvPr>
          <p:cNvSpPr>
            <a:spLocks noGrp="1"/>
          </p:cNvSpPr>
          <p:nvPr>
            <p:ph idx="1"/>
          </p:nvPr>
        </p:nvSpPr>
        <p:spPr/>
        <p:txBody>
          <a:bodyPr>
            <a:normAutofit/>
          </a:bodyPr>
          <a:lstStyle/>
          <a:p>
            <a:pPr marL="0" indent="0">
              <a:buNone/>
            </a:pPr>
            <a:r>
              <a:rPr kumimoji="1" lang="ja-JP" altLang="en-US" dirty="0"/>
              <a:t>内受容感覚の予測過程について明らかにする</a:t>
            </a:r>
            <a:endParaRPr kumimoji="1" lang="en-US" altLang="ja-JP" dirty="0"/>
          </a:p>
          <a:p>
            <a:pPr marL="0" indent="0">
              <a:buNone/>
            </a:pPr>
            <a:endParaRPr kumimoji="1" lang="en-US" altLang="ja-JP" dirty="0"/>
          </a:p>
          <a:p>
            <a:r>
              <a:rPr kumimoji="1" lang="ja-JP" altLang="en-US" dirty="0"/>
              <a:t>本実験では</a:t>
            </a:r>
            <a:endParaRPr kumimoji="1" lang="en-US" altLang="ja-JP" dirty="0"/>
          </a:p>
          <a:p>
            <a:pPr lvl="1"/>
            <a:r>
              <a:rPr kumimoji="1" lang="ja-JP" altLang="en-US" dirty="0"/>
              <a:t>他者感情推定課題を用いる</a:t>
            </a:r>
            <a:endParaRPr kumimoji="1" lang="en-US" altLang="ja-JP" dirty="0"/>
          </a:p>
          <a:p>
            <a:pPr lvl="2"/>
            <a:r>
              <a:rPr lang="ja-JP" altLang="en-US" dirty="0"/>
              <a:t>視覚（</a:t>
            </a:r>
            <a:r>
              <a:rPr kumimoji="1" lang="ja-JP" altLang="en-US" dirty="0"/>
              <a:t>外受容感覚）処理，内受容感覚処理を含んでいると考えられる</a:t>
            </a:r>
            <a:endParaRPr kumimoji="1" lang="en-US" altLang="ja-JP" dirty="0"/>
          </a:p>
          <a:p>
            <a:pPr lvl="1"/>
            <a:r>
              <a:rPr lang="ja-JP" altLang="en-US" dirty="0"/>
              <a:t>心拍課題により内受容感覚の個人差を測定する</a:t>
            </a:r>
            <a:endParaRPr lang="en-US" altLang="ja-JP" dirty="0"/>
          </a:p>
          <a:p>
            <a:pPr lvl="1"/>
            <a:endParaRPr kumimoji="1" lang="en-US" altLang="ja-JP" dirty="0"/>
          </a:p>
          <a:p>
            <a:pPr lvl="1">
              <a:buFont typeface="Wingdings" panose="05000000000000000000" pitchFamily="2" charset="2"/>
              <a:buChar char="Ø"/>
            </a:pPr>
            <a:r>
              <a:rPr lang="ja-JP" altLang="en-US" dirty="0"/>
              <a:t>他者感情を予測する課題を作成し，内受容感覚の個人差が，感情予測に与える影響を明らかにする</a:t>
            </a:r>
            <a:endParaRPr kumimoji="1" lang="ja-JP" altLang="en-US" dirty="0"/>
          </a:p>
        </p:txBody>
      </p:sp>
      <p:sp>
        <p:nvSpPr>
          <p:cNvPr id="4" name="スライド番号プレースホルダー 3">
            <a:extLst>
              <a:ext uri="{FF2B5EF4-FFF2-40B4-BE49-F238E27FC236}">
                <a16:creationId xmlns:a16="http://schemas.microsoft.com/office/drawing/2014/main" id="{71F49C65-67B2-4B73-A366-7B0C4ED7B9E0}"/>
              </a:ext>
            </a:extLst>
          </p:cNvPr>
          <p:cNvSpPr>
            <a:spLocks noGrp="1"/>
          </p:cNvSpPr>
          <p:nvPr>
            <p:ph type="sldNum" sz="quarter" idx="12"/>
          </p:nvPr>
        </p:nvSpPr>
        <p:spPr/>
        <p:txBody>
          <a:bodyPr/>
          <a:lstStyle/>
          <a:p>
            <a:fld id="{47E43699-2F55-4263-8B8C-B7BA81C7249D}" type="slidenum">
              <a:rPr kumimoji="1" lang="ja-JP" altLang="en-US" smtClean="0"/>
              <a:t>6</a:t>
            </a:fld>
            <a:endParaRPr kumimoji="1" lang="ja-JP" altLang="en-US"/>
          </a:p>
        </p:txBody>
      </p:sp>
    </p:spTree>
    <p:extLst>
      <p:ext uri="{BB962C8B-B14F-4D97-AF65-F5344CB8AC3E}">
        <p14:creationId xmlns:p14="http://schemas.microsoft.com/office/powerpoint/2010/main" val="408888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71A721-9DDA-4F04-8EE5-3CDABD3307DE}"/>
              </a:ext>
            </a:extLst>
          </p:cNvPr>
          <p:cNvSpPr>
            <a:spLocks noGrp="1"/>
          </p:cNvSpPr>
          <p:nvPr>
            <p:ph type="title"/>
          </p:nvPr>
        </p:nvSpPr>
        <p:spPr/>
        <p:txBody>
          <a:bodyPr/>
          <a:lstStyle/>
          <a:p>
            <a:r>
              <a:rPr kumimoji="1" lang="ja-JP" altLang="en-US"/>
              <a:t>実験全体の</a:t>
            </a:r>
            <a:r>
              <a:rPr kumimoji="1" lang="ja-JP" altLang="en-US" dirty="0"/>
              <a:t>流れ</a:t>
            </a:r>
          </a:p>
        </p:txBody>
      </p:sp>
      <p:sp>
        <p:nvSpPr>
          <p:cNvPr id="6" name="矢印: 右 5">
            <a:extLst>
              <a:ext uri="{FF2B5EF4-FFF2-40B4-BE49-F238E27FC236}">
                <a16:creationId xmlns:a16="http://schemas.microsoft.com/office/drawing/2014/main" id="{E0519AA5-283B-4E8F-BF75-5F06DA65AA06}"/>
              </a:ext>
            </a:extLst>
          </p:cNvPr>
          <p:cNvSpPr/>
          <p:nvPr/>
        </p:nvSpPr>
        <p:spPr>
          <a:xfrm>
            <a:off x="5371997" y="3435075"/>
            <a:ext cx="655112" cy="682093"/>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0EABCDF3-C1C0-4DDF-9C09-F29B70F54657}"/>
              </a:ext>
            </a:extLst>
          </p:cNvPr>
          <p:cNvSpPr/>
          <p:nvPr/>
        </p:nvSpPr>
        <p:spPr>
          <a:xfrm>
            <a:off x="6377318" y="3319124"/>
            <a:ext cx="1689581" cy="83037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a:solidFill>
                  <a:schemeClr val="tx1"/>
                </a:solidFill>
              </a:rPr>
              <a:t>心拍カウント課題</a:t>
            </a:r>
          </a:p>
        </p:txBody>
      </p:sp>
      <p:sp>
        <p:nvSpPr>
          <p:cNvPr id="8" name="四角形: 角を丸くする 7">
            <a:extLst>
              <a:ext uri="{FF2B5EF4-FFF2-40B4-BE49-F238E27FC236}">
                <a16:creationId xmlns:a16="http://schemas.microsoft.com/office/drawing/2014/main" id="{B58445E2-9556-46F8-B20E-49D605809F55}"/>
              </a:ext>
            </a:extLst>
          </p:cNvPr>
          <p:cNvSpPr/>
          <p:nvPr/>
        </p:nvSpPr>
        <p:spPr>
          <a:xfrm>
            <a:off x="9422427" y="3316801"/>
            <a:ext cx="1689581" cy="83037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a:solidFill>
                  <a:schemeClr val="tx1"/>
                </a:solidFill>
              </a:rPr>
              <a:t>心拍弁別課題</a:t>
            </a:r>
          </a:p>
        </p:txBody>
      </p:sp>
      <p:sp>
        <p:nvSpPr>
          <p:cNvPr id="4" name="四角形: 角を丸くする 3">
            <a:extLst>
              <a:ext uri="{FF2B5EF4-FFF2-40B4-BE49-F238E27FC236}">
                <a16:creationId xmlns:a16="http://schemas.microsoft.com/office/drawing/2014/main" id="{9B3B6775-C440-47E1-A2FD-F72052CAC1E1}"/>
              </a:ext>
            </a:extLst>
          </p:cNvPr>
          <p:cNvSpPr/>
          <p:nvPr/>
        </p:nvSpPr>
        <p:spPr>
          <a:xfrm>
            <a:off x="2517486" y="2890243"/>
            <a:ext cx="2504302" cy="8303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表情イメージ課題</a:t>
            </a:r>
            <a:endParaRPr kumimoji="1" lang="en-US" altLang="ja-JP" dirty="0"/>
          </a:p>
          <a:p>
            <a:pPr algn="ctr"/>
            <a:r>
              <a:rPr lang="ja-JP" altLang="en-US" dirty="0"/>
              <a:t>（</a:t>
            </a:r>
            <a:r>
              <a:rPr lang="en-US" altLang="ja-JP" dirty="0"/>
              <a:t>Imagery task</a:t>
            </a:r>
            <a:r>
              <a:rPr lang="ja-JP" altLang="en-US" dirty="0"/>
              <a:t>）</a:t>
            </a:r>
            <a:endParaRPr kumimoji="1" lang="ja-JP" altLang="en-US" dirty="0"/>
          </a:p>
        </p:txBody>
      </p:sp>
      <p:sp>
        <p:nvSpPr>
          <p:cNvPr id="5" name="四角形: 角を丸くする 4">
            <a:extLst>
              <a:ext uri="{FF2B5EF4-FFF2-40B4-BE49-F238E27FC236}">
                <a16:creationId xmlns:a16="http://schemas.microsoft.com/office/drawing/2014/main" id="{7B04DB14-A349-474B-B716-E21E6009550F}"/>
              </a:ext>
            </a:extLst>
          </p:cNvPr>
          <p:cNvSpPr/>
          <p:nvPr/>
        </p:nvSpPr>
        <p:spPr>
          <a:xfrm>
            <a:off x="2517485" y="4147175"/>
            <a:ext cx="2504303" cy="8303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表情記憶課題</a:t>
            </a:r>
            <a:endParaRPr kumimoji="1" lang="en-US" altLang="ja-JP" dirty="0"/>
          </a:p>
          <a:p>
            <a:pPr algn="ctr"/>
            <a:r>
              <a:rPr lang="ja-JP" altLang="en-US" dirty="0"/>
              <a:t>（</a:t>
            </a:r>
            <a:r>
              <a:rPr lang="en-US" altLang="ja-JP" dirty="0"/>
              <a:t>Momentum task</a:t>
            </a:r>
            <a:r>
              <a:rPr lang="ja-JP" altLang="en-US" dirty="0"/>
              <a:t>）</a:t>
            </a:r>
            <a:endParaRPr kumimoji="1" lang="ja-JP" altLang="en-US" dirty="0"/>
          </a:p>
        </p:txBody>
      </p:sp>
      <p:sp>
        <p:nvSpPr>
          <p:cNvPr id="9" name="テキスト ボックス 8">
            <a:extLst>
              <a:ext uri="{FF2B5EF4-FFF2-40B4-BE49-F238E27FC236}">
                <a16:creationId xmlns:a16="http://schemas.microsoft.com/office/drawing/2014/main" id="{C5A950E9-AFE7-4C7F-91D8-55CB4A50A772}"/>
              </a:ext>
            </a:extLst>
          </p:cNvPr>
          <p:cNvSpPr txBox="1"/>
          <p:nvPr/>
        </p:nvSpPr>
        <p:spPr>
          <a:xfrm>
            <a:off x="847682" y="2982264"/>
            <a:ext cx="1257075" cy="646331"/>
          </a:xfrm>
          <a:prstGeom prst="rect">
            <a:avLst/>
          </a:prstGeom>
          <a:noFill/>
        </p:spPr>
        <p:txBody>
          <a:bodyPr wrap="none" rtlCol="0">
            <a:spAutoFit/>
          </a:bodyPr>
          <a:lstStyle/>
          <a:p>
            <a:pPr algn="ctr"/>
            <a:r>
              <a:rPr kumimoji="1" lang="ja-JP" altLang="en-US" dirty="0"/>
              <a:t>参加者群</a:t>
            </a:r>
            <a:r>
              <a:rPr kumimoji="1" lang="en-US" altLang="ja-JP" dirty="0"/>
              <a:t>A</a:t>
            </a:r>
          </a:p>
          <a:p>
            <a:pPr algn="ctr"/>
            <a:r>
              <a:rPr lang="ja-JP" altLang="en-US" dirty="0"/>
              <a:t>（</a:t>
            </a:r>
            <a:r>
              <a:rPr lang="en-US" altLang="ja-JP" dirty="0"/>
              <a:t>N=33</a:t>
            </a:r>
            <a:r>
              <a:rPr lang="ja-JP" altLang="en-US" dirty="0"/>
              <a:t>）</a:t>
            </a:r>
            <a:endParaRPr kumimoji="1" lang="ja-JP" altLang="en-US" dirty="0"/>
          </a:p>
        </p:txBody>
      </p:sp>
      <p:sp>
        <p:nvSpPr>
          <p:cNvPr id="10" name="テキスト ボックス 9">
            <a:extLst>
              <a:ext uri="{FF2B5EF4-FFF2-40B4-BE49-F238E27FC236}">
                <a16:creationId xmlns:a16="http://schemas.microsoft.com/office/drawing/2014/main" id="{02470867-232B-45D9-A590-B8F8FF640DEA}"/>
              </a:ext>
            </a:extLst>
          </p:cNvPr>
          <p:cNvSpPr txBox="1"/>
          <p:nvPr/>
        </p:nvSpPr>
        <p:spPr>
          <a:xfrm>
            <a:off x="847683" y="4239196"/>
            <a:ext cx="1257075" cy="646331"/>
          </a:xfrm>
          <a:prstGeom prst="rect">
            <a:avLst/>
          </a:prstGeom>
          <a:noFill/>
        </p:spPr>
        <p:txBody>
          <a:bodyPr wrap="none" rtlCol="0">
            <a:spAutoFit/>
          </a:bodyPr>
          <a:lstStyle/>
          <a:p>
            <a:pPr algn="ctr"/>
            <a:r>
              <a:rPr kumimoji="1" lang="ja-JP" altLang="en-US" dirty="0"/>
              <a:t>参加者群</a:t>
            </a:r>
            <a:r>
              <a:rPr lang="en-US" altLang="ja-JP" dirty="0"/>
              <a:t>B</a:t>
            </a:r>
            <a:endParaRPr kumimoji="1" lang="en-US" altLang="ja-JP" dirty="0"/>
          </a:p>
          <a:p>
            <a:pPr algn="ctr"/>
            <a:r>
              <a:rPr lang="ja-JP" altLang="en-US" dirty="0"/>
              <a:t>（</a:t>
            </a:r>
            <a:r>
              <a:rPr lang="en-US" altLang="ja-JP" dirty="0"/>
              <a:t>N=33</a:t>
            </a:r>
            <a:r>
              <a:rPr lang="ja-JP" altLang="en-US" dirty="0"/>
              <a:t>）</a:t>
            </a:r>
            <a:endParaRPr kumimoji="1" lang="ja-JP" altLang="en-US" dirty="0"/>
          </a:p>
        </p:txBody>
      </p:sp>
      <p:sp>
        <p:nvSpPr>
          <p:cNvPr id="11" name="矢印: 右 10">
            <a:extLst>
              <a:ext uri="{FF2B5EF4-FFF2-40B4-BE49-F238E27FC236}">
                <a16:creationId xmlns:a16="http://schemas.microsoft.com/office/drawing/2014/main" id="{D2469F3D-D8BB-489A-AAA6-68B71ACC02D3}"/>
              </a:ext>
            </a:extLst>
          </p:cNvPr>
          <p:cNvSpPr/>
          <p:nvPr/>
        </p:nvSpPr>
        <p:spPr>
          <a:xfrm>
            <a:off x="8417108" y="3435075"/>
            <a:ext cx="655112" cy="682093"/>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4525704-28D3-4327-B249-B93924CFD46C}"/>
              </a:ext>
            </a:extLst>
          </p:cNvPr>
          <p:cNvSpPr txBox="1"/>
          <p:nvPr/>
        </p:nvSpPr>
        <p:spPr>
          <a:xfrm>
            <a:off x="2753973" y="5313406"/>
            <a:ext cx="2031325" cy="369332"/>
          </a:xfrm>
          <a:prstGeom prst="rect">
            <a:avLst/>
          </a:prstGeom>
          <a:noFill/>
          <a:ln>
            <a:noFill/>
          </a:ln>
        </p:spPr>
        <p:txBody>
          <a:bodyPr wrap="none" rtlCol="0">
            <a:spAutoFit/>
          </a:bodyPr>
          <a:lstStyle/>
          <a:p>
            <a:r>
              <a:rPr kumimoji="1" lang="ja-JP" altLang="en-US" b="1" dirty="0">
                <a:solidFill>
                  <a:schemeClr val="accent6"/>
                </a:solidFill>
              </a:rPr>
              <a:t>他者感情推定課題</a:t>
            </a:r>
          </a:p>
        </p:txBody>
      </p:sp>
      <p:sp>
        <p:nvSpPr>
          <p:cNvPr id="14" name="テキスト ボックス 13">
            <a:extLst>
              <a:ext uri="{FF2B5EF4-FFF2-40B4-BE49-F238E27FC236}">
                <a16:creationId xmlns:a16="http://schemas.microsoft.com/office/drawing/2014/main" id="{7B4E1742-30F8-4F70-B605-8CC9BFDA6AC0}"/>
              </a:ext>
            </a:extLst>
          </p:cNvPr>
          <p:cNvSpPr txBox="1"/>
          <p:nvPr/>
        </p:nvSpPr>
        <p:spPr>
          <a:xfrm>
            <a:off x="7036504" y="4700861"/>
            <a:ext cx="3416320" cy="369332"/>
          </a:xfrm>
          <a:prstGeom prst="rect">
            <a:avLst/>
          </a:prstGeom>
          <a:noFill/>
          <a:ln>
            <a:noFill/>
          </a:ln>
        </p:spPr>
        <p:txBody>
          <a:bodyPr wrap="none" rtlCol="0">
            <a:spAutoFit/>
          </a:bodyPr>
          <a:lstStyle/>
          <a:p>
            <a:r>
              <a:rPr kumimoji="1" lang="ja-JP" altLang="en-US" b="1" dirty="0">
                <a:solidFill>
                  <a:schemeClr val="accent1"/>
                </a:solidFill>
              </a:rPr>
              <a:t>内受容感覚の個人差を測る課題</a:t>
            </a:r>
          </a:p>
        </p:txBody>
      </p:sp>
      <p:sp>
        <p:nvSpPr>
          <p:cNvPr id="3" name="スライド番号プレースホルダー 2">
            <a:extLst>
              <a:ext uri="{FF2B5EF4-FFF2-40B4-BE49-F238E27FC236}">
                <a16:creationId xmlns:a16="http://schemas.microsoft.com/office/drawing/2014/main" id="{E9CB8D35-009F-46DD-AE1F-F5B1F18E6B76}"/>
              </a:ext>
            </a:extLst>
          </p:cNvPr>
          <p:cNvSpPr>
            <a:spLocks noGrp="1"/>
          </p:cNvSpPr>
          <p:nvPr>
            <p:ph type="sldNum" sz="quarter" idx="12"/>
          </p:nvPr>
        </p:nvSpPr>
        <p:spPr/>
        <p:txBody>
          <a:bodyPr/>
          <a:lstStyle/>
          <a:p>
            <a:fld id="{47E43699-2F55-4263-8B8C-B7BA81C7249D}" type="slidenum">
              <a:rPr kumimoji="1" lang="ja-JP" altLang="en-US" smtClean="0"/>
              <a:t>7</a:t>
            </a:fld>
            <a:endParaRPr kumimoji="1" lang="ja-JP" altLang="en-US"/>
          </a:p>
        </p:txBody>
      </p:sp>
    </p:spTree>
    <p:extLst>
      <p:ext uri="{BB962C8B-B14F-4D97-AF65-F5344CB8AC3E}">
        <p14:creationId xmlns:p14="http://schemas.microsoft.com/office/powerpoint/2010/main" val="382024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ED330-EADA-44E1-B81C-486E2251CAE6}"/>
              </a:ext>
            </a:extLst>
          </p:cNvPr>
          <p:cNvSpPr>
            <a:spLocks noGrp="1"/>
          </p:cNvSpPr>
          <p:nvPr>
            <p:ph type="title"/>
          </p:nvPr>
        </p:nvSpPr>
        <p:spPr/>
        <p:txBody>
          <a:bodyPr/>
          <a:lstStyle/>
          <a:p>
            <a:r>
              <a:rPr kumimoji="1" lang="ja-JP" altLang="en-US" dirty="0"/>
              <a:t>表情イメージ，記憶課題</a:t>
            </a:r>
          </a:p>
        </p:txBody>
      </p:sp>
      <p:sp>
        <p:nvSpPr>
          <p:cNvPr id="7" name="テキスト ボックス 6">
            <a:extLst>
              <a:ext uri="{FF2B5EF4-FFF2-40B4-BE49-F238E27FC236}">
                <a16:creationId xmlns:a16="http://schemas.microsoft.com/office/drawing/2014/main" id="{3BD7B243-EA6C-41A0-BB12-DA3A9804ECC8}"/>
              </a:ext>
            </a:extLst>
          </p:cNvPr>
          <p:cNvSpPr txBox="1"/>
          <p:nvPr/>
        </p:nvSpPr>
        <p:spPr>
          <a:xfrm>
            <a:off x="547818" y="2386623"/>
            <a:ext cx="2094094" cy="369332"/>
          </a:xfrm>
          <a:prstGeom prst="rect">
            <a:avLst/>
          </a:prstGeom>
          <a:noFill/>
        </p:spPr>
        <p:txBody>
          <a:bodyPr wrap="square" rtlCol="0">
            <a:spAutoFit/>
          </a:bodyPr>
          <a:lstStyle/>
          <a:p>
            <a:pPr algn="ctr"/>
            <a:r>
              <a:rPr lang="ja-JP" altLang="en-US" dirty="0"/>
              <a:t>表情変化刺激</a:t>
            </a:r>
            <a:endParaRPr kumimoji="1" lang="ja-JP" altLang="en-US" dirty="0"/>
          </a:p>
        </p:txBody>
      </p:sp>
      <p:pic>
        <p:nvPicPr>
          <p:cNvPr id="15" name="図 14">
            <a:extLst>
              <a:ext uri="{FF2B5EF4-FFF2-40B4-BE49-F238E27FC236}">
                <a16:creationId xmlns:a16="http://schemas.microsoft.com/office/drawing/2014/main" id="{3873ADC5-0509-4A1F-9B20-194B601B3EEC}"/>
              </a:ext>
            </a:extLst>
          </p:cNvPr>
          <p:cNvPicPr>
            <a:picLocks noChangeAspect="1"/>
          </p:cNvPicPr>
          <p:nvPr/>
        </p:nvPicPr>
        <p:blipFill>
          <a:blip r:embed="rId3"/>
          <a:stretch>
            <a:fillRect/>
          </a:stretch>
        </p:blipFill>
        <p:spPr>
          <a:xfrm>
            <a:off x="3561272" y="2743379"/>
            <a:ext cx="2093727" cy="2444400"/>
          </a:xfrm>
          <a:prstGeom prst="ellipse">
            <a:avLst/>
          </a:prstGeom>
          <a:ln>
            <a:noFill/>
          </a:ln>
          <a:effectLst>
            <a:softEdge rad="112500"/>
          </a:effectLst>
        </p:spPr>
      </p:pic>
      <p:sp>
        <p:nvSpPr>
          <p:cNvPr id="17" name="テキスト ボックス 16">
            <a:extLst>
              <a:ext uri="{FF2B5EF4-FFF2-40B4-BE49-F238E27FC236}">
                <a16:creationId xmlns:a16="http://schemas.microsoft.com/office/drawing/2014/main" id="{689E4F5C-4723-4B1E-B670-7D466C630538}"/>
              </a:ext>
            </a:extLst>
          </p:cNvPr>
          <p:cNvSpPr txBox="1"/>
          <p:nvPr/>
        </p:nvSpPr>
        <p:spPr>
          <a:xfrm>
            <a:off x="4214437" y="2386623"/>
            <a:ext cx="787395" cy="369332"/>
          </a:xfrm>
          <a:prstGeom prst="rect">
            <a:avLst/>
          </a:prstGeom>
          <a:noFill/>
        </p:spPr>
        <p:txBody>
          <a:bodyPr wrap="none" rtlCol="0">
            <a:spAutoFit/>
          </a:bodyPr>
          <a:lstStyle/>
          <a:p>
            <a:r>
              <a:rPr lang="en-US" altLang="ja-JP" dirty="0"/>
              <a:t>Blank</a:t>
            </a:r>
            <a:endParaRPr kumimoji="1" lang="ja-JP" altLang="en-US" dirty="0"/>
          </a:p>
        </p:txBody>
      </p:sp>
      <p:cxnSp>
        <p:nvCxnSpPr>
          <p:cNvPr id="20" name="直線矢印コネクタ 19">
            <a:extLst>
              <a:ext uri="{FF2B5EF4-FFF2-40B4-BE49-F238E27FC236}">
                <a16:creationId xmlns:a16="http://schemas.microsoft.com/office/drawing/2014/main" id="{CCD89E18-DFC7-4611-84B2-47647FCC0F09}"/>
              </a:ext>
            </a:extLst>
          </p:cNvPr>
          <p:cNvCxnSpPr>
            <a:cxnSpLocks/>
          </p:cNvCxnSpPr>
          <p:nvPr/>
        </p:nvCxnSpPr>
        <p:spPr>
          <a:xfrm flipV="1">
            <a:off x="6034885" y="2160000"/>
            <a:ext cx="1699997" cy="15422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4E673A0A-4848-40C8-944D-7B71C2BC0C42}"/>
              </a:ext>
            </a:extLst>
          </p:cNvPr>
          <p:cNvSpPr txBox="1"/>
          <p:nvPr/>
        </p:nvSpPr>
        <p:spPr>
          <a:xfrm>
            <a:off x="5836817" y="2189174"/>
            <a:ext cx="1545616" cy="369332"/>
          </a:xfrm>
          <a:prstGeom prst="rect">
            <a:avLst/>
          </a:prstGeom>
          <a:noFill/>
        </p:spPr>
        <p:txBody>
          <a:bodyPr wrap="none" rtlCol="0">
            <a:spAutoFit/>
          </a:bodyPr>
          <a:lstStyle/>
          <a:p>
            <a:r>
              <a:rPr kumimoji="1" lang="en-US" altLang="ja-JP" dirty="0"/>
              <a:t>Imagery task</a:t>
            </a:r>
            <a:endParaRPr kumimoji="1" lang="ja-JP" altLang="en-US" dirty="0"/>
          </a:p>
        </p:txBody>
      </p:sp>
      <p:sp>
        <p:nvSpPr>
          <p:cNvPr id="24" name="テキスト ボックス 23">
            <a:extLst>
              <a:ext uri="{FF2B5EF4-FFF2-40B4-BE49-F238E27FC236}">
                <a16:creationId xmlns:a16="http://schemas.microsoft.com/office/drawing/2014/main" id="{0EADB932-5735-4078-962B-C53ECB70EF52}"/>
              </a:ext>
            </a:extLst>
          </p:cNvPr>
          <p:cNvSpPr txBox="1"/>
          <p:nvPr/>
        </p:nvSpPr>
        <p:spPr>
          <a:xfrm>
            <a:off x="5836817" y="5205872"/>
            <a:ext cx="1545617" cy="646331"/>
          </a:xfrm>
          <a:prstGeom prst="rect">
            <a:avLst/>
          </a:prstGeom>
          <a:noFill/>
        </p:spPr>
        <p:txBody>
          <a:bodyPr wrap="square" rtlCol="0">
            <a:spAutoFit/>
          </a:bodyPr>
          <a:lstStyle/>
          <a:p>
            <a:r>
              <a:rPr kumimoji="1" lang="en-US" altLang="ja-JP" dirty="0"/>
              <a:t>Momentum task</a:t>
            </a:r>
            <a:endParaRPr kumimoji="1" lang="ja-JP" altLang="en-US" dirty="0"/>
          </a:p>
        </p:txBody>
      </p:sp>
      <p:sp>
        <p:nvSpPr>
          <p:cNvPr id="26" name="テキスト ボックス 25">
            <a:extLst>
              <a:ext uri="{FF2B5EF4-FFF2-40B4-BE49-F238E27FC236}">
                <a16:creationId xmlns:a16="http://schemas.microsoft.com/office/drawing/2014/main" id="{723A6F61-9D57-46E0-AE99-D62BC1054EAC}"/>
              </a:ext>
            </a:extLst>
          </p:cNvPr>
          <p:cNvSpPr txBox="1"/>
          <p:nvPr/>
        </p:nvSpPr>
        <p:spPr>
          <a:xfrm>
            <a:off x="7979970" y="1840144"/>
            <a:ext cx="3799438" cy="830997"/>
          </a:xfrm>
          <a:prstGeom prst="rect">
            <a:avLst/>
          </a:prstGeom>
          <a:noFill/>
        </p:spPr>
        <p:txBody>
          <a:bodyPr wrap="square" rtlCol="0">
            <a:spAutoFit/>
          </a:bodyPr>
          <a:lstStyle/>
          <a:p>
            <a:r>
              <a:rPr kumimoji="1" lang="ja-JP" altLang="en-US" sz="2400" dirty="0"/>
              <a:t>表情変化の続きを頭の中でイメージする</a:t>
            </a:r>
          </a:p>
        </p:txBody>
      </p:sp>
      <p:sp>
        <p:nvSpPr>
          <p:cNvPr id="28" name="テキスト ボックス 27">
            <a:extLst>
              <a:ext uri="{FF2B5EF4-FFF2-40B4-BE49-F238E27FC236}">
                <a16:creationId xmlns:a16="http://schemas.microsoft.com/office/drawing/2014/main" id="{DDC49F2C-D8DB-4A71-8822-5104135A6608}"/>
              </a:ext>
            </a:extLst>
          </p:cNvPr>
          <p:cNvSpPr txBox="1"/>
          <p:nvPr/>
        </p:nvSpPr>
        <p:spPr>
          <a:xfrm>
            <a:off x="8192774" y="4642284"/>
            <a:ext cx="3373830" cy="830997"/>
          </a:xfrm>
          <a:prstGeom prst="rect">
            <a:avLst/>
          </a:prstGeom>
          <a:noFill/>
        </p:spPr>
        <p:txBody>
          <a:bodyPr wrap="square" rtlCol="0">
            <a:spAutoFit/>
          </a:bodyPr>
          <a:lstStyle/>
          <a:p>
            <a:r>
              <a:rPr kumimoji="1" lang="ja-JP" altLang="en-US" sz="2400" dirty="0"/>
              <a:t>表情変化の最後の表情を記憶する</a:t>
            </a:r>
          </a:p>
        </p:txBody>
      </p:sp>
      <p:cxnSp>
        <p:nvCxnSpPr>
          <p:cNvPr id="30" name="直線矢印コネクタ 29">
            <a:extLst>
              <a:ext uri="{FF2B5EF4-FFF2-40B4-BE49-F238E27FC236}">
                <a16:creationId xmlns:a16="http://schemas.microsoft.com/office/drawing/2014/main" id="{261060D0-31E0-4839-A9D7-8E01B04CDD1B}"/>
              </a:ext>
            </a:extLst>
          </p:cNvPr>
          <p:cNvCxnSpPr>
            <a:cxnSpLocks/>
          </p:cNvCxnSpPr>
          <p:nvPr/>
        </p:nvCxnSpPr>
        <p:spPr>
          <a:xfrm>
            <a:off x="2637780" y="3965579"/>
            <a:ext cx="927623"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矢印: 下 32">
            <a:extLst>
              <a:ext uri="{FF2B5EF4-FFF2-40B4-BE49-F238E27FC236}">
                <a16:creationId xmlns:a16="http://schemas.microsoft.com/office/drawing/2014/main" id="{E86E3874-5189-4779-8C7A-BF9C5F806EB4}"/>
              </a:ext>
            </a:extLst>
          </p:cNvPr>
          <p:cNvSpPr/>
          <p:nvPr/>
        </p:nvSpPr>
        <p:spPr>
          <a:xfrm>
            <a:off x="9556304" y="2659990"/>
            <a:ext cx="646771" cy="361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A513A1EA-16DB-44BD-AAFA-345FDA7FCDFD}"/>
              </a:ext>
            </a:extLst>
          </p:cNvPr>
          <p:cNvSpPr txBox="1"/>
          <p:nvPr/>
        </p:nvSpPr>
        <p:spPr>
          <a:xfrm>
            <a:off x="7979970" y="3055361"/>
            <a:ext cx="3799438" cy="461665"/>
          </a:xfrm>
          <a:prstGeom prst="rect">
            <a:avLst/>
          </a:prstGeom>
          <a:noFill/>
        </p:spPr>
        <p:txBody>
          <a:bodyPr wrap="square" rtlCol="0">
            <a:spAutoFit/>
          </a:bodyPr>
          <a:lstStyle/>
          <a:p>
            <a:pPr algn="ctr"/>
            <a:r>
              <a:rPr kumimoji="1" lang="ja-JP" altLang="en-US" sz="2400" dirty="0"/>
              <a:t>感情の予測</a:t>
            </a:r>
          </a:p>
        </p:txBody>
      </p:sp>
      <p:cxnSp>
        <p:nvCxnSpPr>
          <p:cNvPr id="37" name="直線矢印コネクタ 36">
            <a:extLst>
              <a:ext uri="{FF2B5EF4-FFF2-40B4-BE49-F238E27FC236}">
                <a16:creationId xmlns:a16="http://schemas.microsoft.com/office/drawing/2014/main" id="{23D66D7F-AFB4-4572-8ABB-0E8AA921DECF}"/>
              </a:ext>
            </a:extLst>
          </p:cNvPr>
          <p:cNvCxnSpPr>
            <a:cxnSpLocks/>
          </p:cNvCxnSpPr>
          <p:nvPr/>
        </p:nvCxnSpPr>
        <p:spPr>
          <a:xfrm>
            <a:off x="6034884" y="4216123"/>
            <a:ext cx="1699997" cy="1542207"/>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矢印: 下 38">
            <a:extLst>
              <a:ext uri="{FF2B5EF4-FFF2-40B4-BE49-F238E27FC236}">
                <a16:creationId xmlns:a16="http://schemas.microsoft.com/office/drawing/2014/main" id="{0251A337-292F-451F-A469-6F4218F827F3}"/>
              </a:ext>
            </a:extLst>
          </p:cNvPr>
          <p:cNvSpPr/>
          <p:nvPr/>
        </p:nvSpPr>
        <p:spPr>
          <a:xfrm>
            <a:off x="9556304" y="5580087"/>
            <a:ext cx="646771" cy="361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FF80D16B-41AB-40F4-8F78-6DB279A5C021}"/>
              </a:ext>
            </a:extLst>
          </p:cNvPr>
          <p:cNvSpPr txBox="1"/>
          <p:nvPr/>
        </p:nvSpPr>
        <p:spPr>
          <a:xfrm>
            <a:off x="7979970" y="6053515"/>
            <a:ext cx="3799438" cy="461665"/>
          </a:xfrm>
          <a:prstGeom prst="rect">
            <a:avLst/>
          </a:prstGeom>
          <a:noFill/>
        </p:spPr>
        <p:txBody>
          <a:bodyPr wrap="square" rtlCol="0">
            <a:spAutoFit/>
          </a:bodyPr>
          <a:lstStyle/>
          <a:p>
            <a:pPr algn="ctr"/>
            <a:r>
              <a:rPr kumimoji="1" lang="ja-JP" altLang="en-US" sz="2400" dirty="0"/>
              <a:t>感情の記憶</a:t>
            </a:r>
          </a:p>
        </p:txBody>
      </p:sp>
      <p:pic>
        <p:nvPicPr>
          <p:cNvPr id="18" name="図 17" descr="白いシャツを着ている女性の顔&#10;&#10;自動的に生成された説明">
            <a:extLst>
              <a:ext uri="{FF2B5EF4-FFF2-40B4-BE49-F238E27FC236}">
                <a16:creationId xmlns:a16="http://schemas.microsoft.com/office/drawing/2014/main" id="{F0775940-7468-433E-BB8E-E06962754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001" y="2743379"/>
            <a:ext cx="2093727" cy="2443502"/>
          </a:xfrm>
          <a:prstGeom prst="ellipse">
            <a:avLst/>
          </a:prstGeom>
          <a:ln>
            <a:noFill/>
          </a:ln>
          <a:effectLst>
            <a:softEdge rad="112500"/>
          </a:effectLst>
        </p:spPr>
      </p:pic>
      <p:sp>
        <p:nvSpPr>
          <p:cNvPr id="3" name="スライド番号プレースホルダー 2">
            <a:extLst>
              <a:ext uri="{FF2B5EF4-FFF2-40B4-BE49-F238E27FC236}">
                <a16:creationId xmlns:a16="http://schemas.microsoft.com/office/drawing/2014/main" id="{BF7EF6F1-91EE-47BF-B418-DB8D633CF70B}"/>
              </a:ext>
            </a:extLst>
          </p:cNvPr>
          <p:cNvSpPr>
            <a:spLocks noGrp="1"/>
          </p:cNvSpPr>
          <p:nvPr>
            <p:ph type="sldNum" sz="quarter" idx="12"/>
          </p:nvPr>
        </p:nvSpPr>
        <p:spPr/>
        <p:txBody>
          <a:bodyPr/>
          <a:lstStyle/>
          <a:p>
            <a:fld id="{47E43699-2F55-4263-8B8C-B7BA81C7249D}" type="slidenum">
              <a:rPr kumimoji="1" lang="ja-JP" altLang="en-US" smtClean="0"/>
              <a:t>8</a:t>
            </a:fld>
            <a:endParaRPr kumimoji="1" lang="ja-JP" altLang="en-US"/>
          </a:p>
        </p:txBody>
      </p:sp>
    </p:spTree>
    <p:extLst>
      <p:ext uri="{BB962C8B-B14F-4D97-AF65-F5344CB8AC3E}">
        <p14:creationId xmlns:p14="http://schemas.microsoft.com/office/powerpoint/2010/main" val="4056195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DCB7CCB-84DC-4082-B0A2-4C9FA53E9125}"/>
              </a:ext>
            </a:extLst>
          </p:cNvPr>
          <p:cNvSpPr/>
          <p:nvPr/>
        </p:nvSpPr>
        <p:spPr>
          <a:xfrm>
            <a:off x="132010" y="660874"/>
            <a:ext cx="2892238" cy="1872482"/>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p>
        </p:txBody>
      </p:sp>
      <p:sp>
        <p:nvSpPr>
          <p:cNvPr id="8" name="正方形/長方形 7">
            <a:extLst>
              <a:ext uri="{FF2B5EF4-FFF2-40B4-BE49-F238E27FC236}">
                <a16:creationId xmlns:a16="http://schemas.microsoft.com/office/drawing/2014/main" id="{F8441259-4762-4F28-8A1E-8F2A2AB67DA4}"/>
              </a:ext>
            </a:extLst>
          </p:cNvPr>
          <p:cNvSpPr/>
          <p:nvPr/>
        </p:nvSpPr>
        <p:spPr>
          <a:xfrm>
            <a:off x="6096938" y="660874"/>
            <a:ext cx="2892238" cy="1872482"/>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985B3D08-B91E-4CF4-8DD7-6423C3C6060A}"/>
              </a:ext>
            </a:extLst>
          </p:cNvPr>
          <p:cNvSpPr txBox="1"/>
          <p:nvPr/>
        </p:nvSpPr>
        <p:spPr>
          <a:xfrm>
            <a:off x="1269390" y="291541"/>
            <a:ext cx="617477" cy="369332"/>
          </a:xfrm>
          <a:prstGeom prst="rect">
            <a:avLst/>
          </a:prstGeom>
          <a:noFill/>
        </p:spPr>
        <p:txBody>
          <a:bodyPr wrap="none" rtlCol="0">
            <a:spAutoFit/>
          </a:bodyPr>
          <a:lstStyle/>
          <a:p>
            <a:r>
              <a:rPr kumimoji="1" lang="en-US" altLang="ja-JP" dirty="0"/>
              <a:t>1.0s</a:t>
            </a:r>
            <a:endParaRPr kumimoji="1" lang="ja-JP" altLang="en-US" dirty="0"/>
          </a:p>
        </p:txBody>
      </p:sp>
      <p:cxnSp>
        <p:nvCxnSpPr>
          <p:cNvPr id="32" name="直線コネクタ 31">
            <a:extLst>
              <a:ext uri="{FF2B5EF4-FFF2-40B4-BE49-F238E27FC236}">
                <a16:creationId xmlns:a16="http://schemas.microsoft.com/office/drawing/2014/main" id="{D159F16A-59D0-444E-94B9-E8241A9D2E1F}"/>
              </a:ext>
            </a:extLst>
          </p:cNvPr>
          <p:cNvCxnSpPr>
            <a:cxnSpLocks/>
          </p:cNvCxnSpPr>
          <p:nvPr/>
        </p:nvCxnSpPr>
        <p:spPr>
          <a:xfrm>
            <a:off x="3069361" y="274353"/>
            <a:ext cx="0" cy="630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BC4D9B8-FD80-48D0-8415-FFD12A0716A2}"/>
              </a:ext>
            </a:extLst>
          </p:cNvPr>
          <p:cNvCxnSpPr>
            <a:cxnSpLocks/>
          </p:cNvCxnSpPr>
          <p:nvPr/>
        </p:nvCxnSpPr>
        <p:spPr>
          <a:xfrm>
            <a:off x="6051825" y="274353"/>
            <a:ext cx="0" cy="630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DBA4247-6BC8-4127-9A5C-4F5A5C79F68B}"/>
              </a:ext>
            </a:extLst>
          </p:cNvPr>
          <p:cNvCxnSpPr>
            <a:cxnSpLocks/>
          </p:cNvCxnSpPr>
          <p:nvPr/>
        </p:nvCxnSpPr>
        <p:spPr>
          <a:xfrm>
            <a:off x="9034289" y="274353"/>
            <a:ext cx="0" cy="630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CE01E5FA-326A-491C-A28E-397363E0AD87}"/>
              </a:ext>
            </a:extLst>
          </p:cNvPr>
          <p:cNvSpPr txBox="1"/>
          <p:nvPr/>
        </p:nvSpPr>
        <p:spPr>
          <a:xfrm>
            <a:off x="4251853" y="291541"/>
            <a:ext cx="617477" cy="369332"/>
          </a:xfrm>
          <a:prstGeom prst="rect">
            <a:avLst/>
          </a:prstGeom>
          <a:noFill/>
        </p:spPr>
        <p:txBody>
          <a:bodyPr wrap="none" rtlCol="0">
            <a:spAutoFit/>
          </a:bodyPr>
          <a:lstStyle/>
          <a:p>
            <a:r>
              <a:rPr kumimoji="1" lang="en-US" altLang="ja-JP" dirty="0"/>
              <a:t>1.5s</a:t>
            </a:r>
            <a:endParaRPr kumimoji="1" lang="ja-JP" altLang="en-US" dirty="0"/>
          </a:p>
        </p:txBody>
      </p:sp>
      <p:sp>
        <p:nvSpPr>
          <p:cNvPr id="38" name="テキスト ボックス 37">
            <a:extLst>
              <a:ext uri="{FF2B5EF4-FFF2-40B4-BE49-F238E27FC236}">
                <a16:creationId xmlns:a16="http://schemas.microsoft.com/office/drawing/2014/main" id="{5A053CEE-E9AF-4DB4-9E31-207D496D2D36}"/>
              </a:ext>
            </a:extLst>
          </p:cNvPr>
          <p:cNvSpPr txBox="1"/>
          <p:nvPr/>
        </p:nvSpPr>
        <p:spPr>
          <a:xfrm>
            <a:off x="7234319" y="291541"/>
            <a:ext cx="617477" cy="369332"/>
          </a:xfrm>
          <a:prstGeom prst="rect">
            <a:avLst/>
          </a:prstGeom>
          <a:noFill/>
        </p:spPr>
        <p:txBody>
          <a:bodyPr wrap="none" rtlCol="0">
            <a:spAutoFit/>
          </a:bodyPr>
          <a:lstStyle/>
          <a:p>
            <a:r>
              <a:rPr kumimoji="1" lang="en-US" altLang="ja-JP" dirty="0"/>
              <a:t>1.0s</a:t>
            </a:r>
            <a:endParaRPr kumimoji="1" lang="ja-JP" altLang="en-US" dirty="0"/>
          </a:p>
        </p:txBody>
      </p:sp>
      <p:cxnSp>
        <p:nvCxnSpPr>
          <p:cNvPr id="42" name="直線コネクタ 41">
            <a:extLst>
              <a:ext uri="{FF2B5EF4-FFF2-40B4-BE49-F238E27FC236}">
                <a16:creationId xmlns:a16="http://schemas.microsoft.com/office/drawing/2014/main" id="{95A1CDD8-9805-4BB8-BF86-1D06DBBD6536}"/>
              </a:ext>
            </a:extLst>
          </p:cNvPr>
          <p:cNvCxnSpPr>
            <a:cxnSpLocks/>
          </p:cNvCxnSpPr>
          <p:nvPr/>
        </p:nvCxnSpPr>
        <p:spPr>
          <a:xfrm>
            <a:off x="222823" y="3923834"/>
            <a:ext cx="117463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6C90FBD5-A614-4EC0-A081-203AC42E6467}"/>
              </a:ext>
            </a:extLst>
          </p:cNvPr>
          <p:cNvSpPr txBox="1"/>
          <p:nvPr/>
        </p:nvSpPr>
        <p:spPr>
          <a:xfrm>
            <a:off x="1135781" y="2672521"/>
            <a:ext cx="877163" cy="369332"/>
          </a:xfrm>
          <a:prstGeom prst="rect">
            <a:avLst/>
          </a:prstGeom>
          <a:noFill/>
        </p:spPr>
        <p:txBody>
          <a:bodyPr wrap="none" rtlCol="0">
            <a:spAutoFit/>
          </a:bodyPr>
          <a:lstStyle/>
          <a:p>
            <a:r>
              <a:rPr lang="ja-JP" altLang="en-US" dirty="0"/>
              <a:t>固視点</a:t>
            </a:r>
            <a:endParaRPr kumimoji="1" lang="ja-JP" altLang="en-US" dirty="0"/>
          </a:p>
        </p:txBody>
      </p:sp>
      <p:sp>
        <p:nvSpPr>
          <p:cNvPr id="45" name="テキスト ボックス 44">
            <a:extLst>
              <a:ext uri="{FF2B5EF4-FFF2-40B4-BE49-F238E27FC236}">
                <a16:creationId xmlns:a16="http://schemas.microsoft.com/office/drawing/2014/main" id="{639B0D05-03F9-4D2C-AA49-4A0251815C36}"/>
              </a:ext>
            </a:extLst>
          </p:cNvPr>
          <p:cNvSpPr txBox="1"/>
          <p:nvPr/>
        </p:nvSpPr>
        <p:spPr>
          <a:xfrm>
            <a:off x="3195437" y="2672521"/>
            <a:ext cx="2842445" cy="1200329"/>
          </a:xfrm>
          <a:prstGeom prst="rect">
            <a:avLst/>
          </a:prstGeom>
          <a:noFill/>
        </p:spPr>
        <p:txBody>
          <a:bodyPr wrap="none" rtlCol="0">
            <a:spAutoFit/>
          </a:bodyPr>
          <a:lstStyle/>
          <a:p>
            <a:r>
              <a:rPr lang="ja-JP" altLang="en-US" dirty="0"/>
              <a:t>表情</a:t>
            </a:r>
            <a:r>
              <a:rPr kumimoji="1" lang="ja-JP" altLang="en-US" dirty="0"/>
              <a:t>変化刺激</a:t>
            </a:r>
            <a:endParaRPr kumimoji="1" lang="en-US" altLang="ja-JP" dirty="0"/>
          </a:p>
          <a:p>
            <a:pPr marL="285750" indent="-285750">
              <a:buFont typeface="Arial" panose="020B0604020202020204" pitchFamily="34" charset="0"/>
              <a:buChar char="•"/>
            </a:pPr>
            <a:r>
              <a:rPr lang="ja-JP" altLang="en-US" dirty="0"/>
              <a:t>中性</a:t>
            </a:r>
            <a:r>
              <a:rPr lang="en-US" altLang="ja-JP" dirty="0"/>
              <a:t> -&gt; </a:t>
            </a:r>
            <a:r>
              <a:rPr lang="ja-JP" altLang="en-US" dirty="0"/>
              <a:t>幸福</a:t>
            </a:r>
            <a:endParaRPr lang="en-US" altLang="ja-JP" dirty="0"/>
          </a:p>
          <a:p>
            <a:pPr marL="285750" indent="-285750">
              <a:buFont typeface="Arial" panose="020B0604020202020204" pitchFamily="34" charset="0"/>
              <a:buChar char="•"/>
            </a:pPr>
            <a:r>
              <a:rPr lang="ja-JP" altLang="en-US" dirty="0"/>
              <a:t>中性</a:t>
            </a:r>
            <a:r>
              <a:rPr kumimoji="1" lang="en-US" altLang="ja-JP" dirty="0"/>
              <a:t> -&gt; </a:t>
            </a:r>
            <a:r>
              <a:rPr kumimoji="1" lang="ja-JP" altLang="en-US" dirty="0"/>
              <a:t>悲哀</a:t>
            </a:r>
            <a:endParaRPr lang="en-US" altLang="ja-JP" dirty="0"/>
          </a:p>
          <a:p>
            <a:pPr marL="285750" indent="-285750">
              <a:buFont typeface="Arial" panose="020B0604020202020204" pitchFamily="34" charset="0"/>
              <a:buChar char="•"/>
            </a:pPr>
            <a:r>
              <a:rPr lang="ja-JP" altLang="en-US" dirty="0"/>
              <a:t>三角形の変化</a:t>
            </a:r>
            <a:r>
              <a:rPr kumimoji="1" lang="en-US" altLang="ja-JP" dirty="0"/>
              <a:t> (control)</a:t>
            </a:r>
            <a:endParaRPr kumimoji="1" lang="ja-JP" altLang="en-US" dirty="0"/>
          </a:p>
        </p:txBody>
      </p:sp>
      <p:sp>
        <p:nvSpPr>
          <p:cNvPr id="47" name="テキスト ボックス 46">
            <a:extLst>
              <a:ext uri="{FF2B5EF4-FFF2-40B4-BE49-F238E27FC236}">
                <a16:creationId xmlns:a16="http://schemas.microsoft.com/office/drawing/2014/main" id="{C32E2445-6E05-40CA-90B5-FBD1610BDAB2}"/>
              </a:ext>
            </a:extLst>
          </p:cNvPr>
          <p:cNvSpPr txBox="1"/>
          <p:nvPr/>
        </p:nvSpPr>
        <p:spPr>
          <a:xfrm>
            <a:off x="7149360" y="2672521"/>
            <a:ext cx="787395" cy="369332"/>
          </a:xfrm>
          <a:prstGeom prst="rect">
            <a:avLst/>
          </a:prstGeom>
          <a:noFill/>
        </p:spPr>
        <p:txBody>
          <a:bodyPr wrap="none" rtlCol="0">
            <a:spAutoFit/>
          </a:bodyPr>
          <a:lstStyle/>
          <a:p>
            <a:r>
              <a:rPr kumimoji="1" lang="en-US" altLang="ja-JP" dirty="0"/>
              <a:t>Blank</a:t>
            </a:r>
            <a:endParaRPr kumimoji="1" lang="ja-JP" altLang="en-US" dirty="0"/>
          </a:p>
        </p:txBody>
      </p:sp>
      <p:sp>
        <p:nvSpPr>
          <p:cNvPr id="49" name="テキスト ボックス 48">
            <a:extLst>
              <a:ext uri="{FF2B5EF4-FFF2-40B4-BE49-F238E27FC236}">
                <a16:creationId xmlns:a16="http://schemas.microsoft.com/office/drawing/2014/main" id="{38B4D808-EF01-4E55-ADBF-C5E181E68901}"/>
              </a:ext>
            </a:extLst>
          </p:cNvPr>
          <p:cNvSpPr txBox="1"/>
          <p:nvPr/>
        </p:nvSpPr>
        <p:spPr>
          <a:xfrm>
            <a:off x="9836161" y="2663180"/>
            <a:ext cx="1467068" cy="369332"/>
          </a:xfrm>
          <a:prstGeom prst="rect">
            <a:avLst/>
          </a:prstGeom>
          <a:noFill/>
        </p:spPr>
        <p:txBody>
          <a:bodyPr wrap="none" rtlCol="0">
            <a:spAutoFit/>
          </a:bodyPr>
          <a:lstStyle/>
          <a:p>
            <a:r>
              <a:rPr lang="ja-JP" altLang="en-US" dirty="0"/>
              <a:t>応答</a:t>
            </a:r>
            <a:r>
              <a:rPr lang="en-US" altLang="ja-JP" dirty="0"/>
              <a:t> (2AFC)</a:t>
            </a:r>
          </a:p>
        </p:txBody>
      </p:sp>
      <p:sp>
        <p:nvSpPr>
          <p:cNvPr id="50" name="テキスト ボックス 49">
            <a:extLst>
              <a:ext uri="{FF2B5EF4-FFF2-40B4-BE49-F238E27FC236}">
                <a16:creationId xmlns:a16="http://schemas.microsoft.com/office/drawing/2014/main" id="{F83910F8-85E0-4421-8D9E-10389B072BEA}"/>
              </a:ext>
            </a:extLst>
          </p:cNvPr>
          <p:cNvSpPr txBox="1"/>
          <p:nvPr/>
        </p:nvSpPr>
        <p:spPr>
          <a:xfrm>
            <a:off x="379722" y="4172065"/>
            <a:ext cx="1782860" cy="923330"/>
          </a:xfrm>
          <a:prstGeom prst="rect">
            <a:avLst/>
          </a:prstGeom>
          <a:noFill/>
        </p:spPr>
        <p:txBody>
          <a:bodyPr wrap="none" rtlCol="0">
            <a:spAutoFit/>
          </a:bodyPr>
          <a:lstStyle/>
          <a:p>
            <a:r>
              <a:rPr kumimoji="1" lang="en-US" altLang="ja-JP" u="sng" dirty="0"/>
              <a:t>Imagery task</a:t>
            </a:r>
          </a:p>
          <a:p>
            <a:r>
              <a:rPr lang="en-US" altLang="ja-JP" dirty="0"/>
              <a:t>(</a:t>
            </a:r>
            <a:r>
              <a:rPr lang="ja-JP" altLang="en-US" dirty="0"/>
              <a:t>参加者群</a:t>
            </a:r>
            <a:r>
              <a:rPr lang="en-US" altLang="ja-JP" dirty="0"/>
              <a:t> A</a:t>
            </a:r>
          </a:p>
          <a:p>
            <a:r>
              <a:rPr lang="en-US" altLang="ja-JP" dirty="0"/>
              <a:t>	N = 33)</a:t>
            </a:r>
            <a:endParaRPr kumimoji="1" lang="ja-JP" altLang="en-US" dirty="0"/>
          </a:p>
        </p:txBody>
      </p:sp>
      <p:cxnSp>
        <p:nvCxnSpPr>
          <p:cNvPr id="51" name="直線コネクタ 50">
            <a:extLst>
              <a:ext uri="{FF2B5EF4-FFF2-40B4-BE49-F238E27FC236}">
                <a16:creationId xmlns:a16="http://schemas.microsoft.com/office/drawing/2014/main" id="{1E91F980-9528-45B0-9BCC-2E591B82F81A}"/>
              </a:ext>
            </a:extLst>
          </p:cNvPr>
          <p:cNvCxnSpPr>
            <a:cxnSpLocks/>
          </p:cNvCxnSpPr>
          <p:nvPr/>
        </p:nvCxnSpPr>
        <p:spPr>
          <a:xfrm>
            <a:off x="222823" y="5342919"/>
            <a:ext cx="117463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AA245A8C-546D-4E46-BC8B-A69E11BE4C7F}"/>
              </a:ext>
            </a:extLst>
          </p:cNvPr>
          <p:cNvSpPr txBox="1"/>
          <p:nvPr/>
        </p:nvSpPr>
        <p:spPr>
          <a:xfrm>
            <a:off x="6170494" y="4218232"/>
            <a:ext cx="2762431" cy="830997"/>
          </a:xfrm>
          <a:prstGeom prst="rect">
            <a:avLst/>
          </a:prstGeom>
          <a:noFill/>
        </p:spPr>
        <p:txBody>
          <a:bodyPr wrap="square" rtlCol="0">
            <a:spAutoFit/>
          </a:bodyPr>
          <a:lstStyle/>
          <a:p>
            <a:r>
              <a:rPr lang="ja-JP" altLang="en-US" sz="1600" dirty="0"/>
              <a:t>表情変化刺激が消えた後も，同じペースで表情が変化していくことを想像する</a:t>
            </a:r>
            <a:endParaRPr kumimoji="1" lang="ja-JP" altLang="en-US" sz="1600" dirty="0"/>
          </a:p>
        </p:txBody>
      </p:sp>
      <p:sp>
        <p:nvSpPr>
          <p:cNvPr id="53" name="テキスト ボックス 52">
            <a:extLst>
              <a:ext uri="{FF2B5EF4-FFF2-40B4-BE49-F238E27FC236}">
                <a16:creationId xmlns:a16="http://schemas.microsoft.com/office/drawing/2014/main" id="{7E7A1C25-DC9F-45E0-9C31-B28524C044B9}"/>
              </a:ext>
            </a:extLst>
          </p:cNvPr>
          <p:cNvSpPr txBox="1"/>
          <p:nvPr/>
        </p:nvSpPr>
        <p:spPr>
          <a:xfrm>
            <a:off x="9109415" y="4341343"/>
            <a:ext cx="2818805" cy="584775"/>
          </a:xfrm>
          <a:prstGeom prst="rect">
            <a:avLst/>
          </a:prstGeom>
          <a:noFill/>
        </p:spPr>
        <p:txBody>
          <a:bodyPr wrap="square" rtlCol="0">
            <a:spAutoFit/>
          </a:bodyPr>
          <a:lstStyle/>
          <a:p>
            <a:r>
              <a:rPr kumimoji="1" lang="ja-JP" altLang="en-US" sz="1600" dirty="0"/>
              <a:t>想像した表情と近い表情を選ぶ</a:t>
            </a:r>
          </a:p>
        </p:txBody>
      </p:sp>
      <p:sp>
        <p:nvSpPr>
          <p:cNvPr id="55" name="テキスト ボックス 54">
            <a:extLst>
              <a:ext uri="{FF2B5EF4-FFF2-40B4-BE49-F238E27FC236}">
                <a16:creationId xmlns:a16="http://schemas.microsoft.com/office/drawing/2014/main" id="{A898C6C7-78C6-4217-8AC0-1B3D857F7553}"/>
              </a:ext>
            </a:extLst>
          </p:cNvPr>
          <p:cNvSpPr txBox="1"/>
          <p:nvPr/>
        </p:nvSpPr>
        <p:spPr>
          <a:xfrm>
            <a:off x="379722" y="5527262"/>
            <a:ext cx="1782860" cy="923330"/>
          </a:xfrm>
          <a:prstGeom prst="rect">
            <a:avLst/>
          </a:prstGeom>
          <a:noFill/>
        </p:spPr>
        <p:txBody>
          <a:bodyPr wrap="none" rtlCol="0">
            <a:spAutoFit/>
          </a:bodyPr>
          <a:lstStyle/>
          <a:p>
            <a:r>
              <a:rPr lang="en-US" altLang="ja-JP" u="sng" dirty="0"/>
              <a:t>Momentum</a:t>
            </a:r>
            <a:r>
              <a:rPr kumimoji="1" lang="en-US" altLang="ja-JP" u="sng" dirty="0"/>
              <a:t> task</a:t>
            </a:r>
          </a:p>
          <a:p>
            <a:r>
              <a:rPr lang="en-US" altLang="ja-JP" dirty="0"/>
              <a:t>(</a:t>
            </a:r>
            <a:r>
              <a:rPr lang="ja-JP" altLang="en-US" dirty="0"/>
              <a:t>参加者群</a:t>
            </a:r>
            <a:r>
              <a:rPr lang="en-US" altLang="ja-JP" dirty="0"/>
              <a:t> B</a:t>
            </a:r>
          </a:p>
          <a:p>
            <a:r>
              <a:rPr lang="en-US" altLang="ja-JP" dirty="0"/>
              <a:t>	N = 33)</a:t>
            </a:r>
            <a:endParaRPr kumimoji="1" lang="ja-JP" altLang="en-US" dirty="0"/>
          </a:p>
        </p:txBody>
      </p:sp>
      <p:sp>
        <p:nvSpPr>
          <p:cNvPr id="57" name="テキスト ボックス 56">
            <a:extLst>
              <a:ext uri="{FF2B5EF4-FFF2-40B4-BE49-F238E27FC236}">
                <a16:creationId xmlns:a16="http://schemas.microsoft.com/office/drawing/2014/main" id="{20E786FA-08FD-4F1F-A371-B46FC94FC550}"/>
              </a:ext>
            </a:extLst>
          </p:cNvPr>
          <p:cNvSpPr txBox="1"/>
          <p:nvPr/>
        </p:nvSpPr>
        <p:spPr>
          <a:xfrm>
            <a:off x="9123576" y="5573429"/>
            <a:ext cx="2818805" cy="584775"/>
          </a:xfrm>
          <a:prstGeom prst="rect">
            <a:avLst/>
          </a:prstGeom>
          <a:noFill/>
        </p:spPr>
        <p:txBody>
          <a:bodyPr wrap="square" rtlCol="0">
            <a:spAutoFit/>
          </a:bodyPr>
          <a:lstStyle/>
          <a:p>
            <a:r>
              <a:rPr kumimoji="1" lang="ja-JP" altLang="en-US" sz="1600" dirty="0"/>
              <a:t>表情変化刺激の消える直前の表情と近い表情を選ぶ</a:t>
            </a:r>
          </a:p>
        </p:txBody>
      </p:sp>
      <p:grpSp>
        <p:nvGrpSpPr>
          <p:cNvPr id="30" name="グループ化 29">
            <a:extLst>
              <a:ext uri="{FF2B5EF4-FFF2-40B4-BE49-F238E27FC236}">
                <a16:creationId xmlns:a16="http://schemas.microsoft.com/office/drawing/2014/main" id="{8785460B-2698-4296-883E-43EAC9EEC29A}"/>
              </a:ext>
            </a:extLst>
          </p:cNvPr>
          <p:cNvGrpSpPr/>
          <p:nvPr/>
        </p:nvGrpSpPr>
        <p:grpSpPr>
          <a:xfrm>
            <a:off x="3113534" y="660873"/>
            <a:ext cx="2892239" cy="1872482"/>
            <a:chOff x="4370040" y="1401941"/>
            <a:chExt cx="2892239" cy="1872482"/>
          </a:xfrm>
        </p:grpSpPr>
        <p:sp>
          <p:nvSpPr>
            <p:cNvPr id="31" name="正方形/長方形 30">
              <a:extLst>
                <a:ext uri="{FF2B5EF4-FFF2-40B4-BE49-F238E27FC236}">
                  <a16:creationId xmlns:a16="http://schemas.microsoft.com/office/drawing/2014/main" id="{134747F4-53A5-444C-B21D-608EED96325F}"/>
                </a:ext>
              </a:extLst>
            </p:cNvPr>
            <p:cNvSpPr/>
            <p:nvPr/>
          </p:nvSpPr>
          <p:spPr>
            <a:xfrm>
              <a:off x="4370040" y="1401941"/>
              <a:ext cx="2892239" cy="1872482"/>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5" name="図 34" descr="少年の顔&#10;&#10;自動的に生成された説明">
              <a:extLst>
                <a:ext uri="{FF2B5EF4-FFF2-40B4-BE49-F238E27FC236}">
                  <a16:creationId xmlns:a16="http://schemas.microsoft.com/office/drawing/2014/main" id="{04B32065-26F1-4DBF-BF8B-D4CC7E4EA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90" y="1438182"/>
              <a:ext cx="1542339" cy="1800000"/>
            </a:xfrm>
            <a:prstGeom prst="ellipse">
              <a:avLst/>
            </a:prstGeom>
            <a:ln>
              <a:noFill/>
            </a:ln>
            <a:effectLst>
              <a:softEdge rad="112500"/>
            </a:effectLst>
          </p:spPr>
        </p:pic>
      </p:grpSp>
      <p:grpSp>
        <p:nvGrpSpPr>
          <p:cNvPr id="37" name="グループ化 36">
            <a:extLst>
              <a:ext uri="{FF2B5EF4-FFF2-40B4-BE49-F238E27FC236}">
                <a16:creationId xmlns:a16="http://schemas.microsoft.com/office/drawing/2014/main" id="{B8FE3DE3-A623-41B3-B6D7-1FAFF5EA3E5D}"/>
              </a:ext>
            </a:extLst>
          </p:cNvPr>
          <p:cNvGrpSpPr/>
          <p:nvPr/>
        </p:nvGrpSpPr>
        <p:grpSpPr>
          <a:xfrm>
            <a:off x="9019111" y="660873"/>
            <a:ext cx="2999411" cy="1872482"/>
            <a:chOff x="8242789" y="1547327"/>
            <a:chExt cx="2999411" cy="1872482"/>
          </a:xfrm>
        </p:grpSpPr>
        <p:sp>
          <p:nvSpPr>
            <p:cNvPr id="39" name="正方形/長方形 38">
              <a:extLst>
                <a:ext uri="{FF2B5EF4-FFF2-40B4-BE49-F238E27FC236}">
                  <a16:creationId xmlns:a16="http://schemas.microsoft.com/office/drawing/2014/main" id="{6322AAAB-E48C-4B77-86F3-93DCD93E8D2E}"/>
                </a:ext>
              </a:extLst>
            </p:cNvPr>
            <p:cNvSpPr/>
            <p:nvPr/>
          </p:nvSpPr>
          <p:spPr>
            <a:xfrm>
              <a:off x="8296375" y="1547327"/>
              <a:ext cx="2892239" cy="1872482"/>
            </a:xfrm>
            <a:prstGeom prst="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0" name="図 39" descr="白いシャツを着ている女性の顔&#10;&#10;自動的に生成された説明">
              <a:extLst>
                <a:ext uri="{FF2B5EF4-FFF2-40B4-BE49-F238E27FC236}">
                  <a16:creationId xmlns:a16="http://schemas.microsoft.com/office/drawing/2014/main" id="{A5B9BB4D-F01D-42C8-AA7F-F9BDDFA32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789" y="1583568"/>
              <a:ext cx="1542339" cy="1800000"/>
            </a:xfrm>
            <a:prstGeom prst="ellipse">
              <a:avLst/>
            </a:prstGeom>
            <a:ln>
              <a:noFill/>
            </a:ln>
            <a:effectLst>
              <a:softEdge rad="112500"/>
            </a:effectLst>
          </p:spPr>
        </p:pic>
        <p:pic>
          <p:nvPicPr>
            <p:cNvPr id="41" name="図 40" descr="少年の顔&#10;&#10;自動的に生成された説明">
              <a:extLst>
                <a:ext uri="{FF2B5EF4-FFF2-40B4-BE49-F238E27FC236}">
                  <a16:creationId xmlns:a16="http://schemas.microsoft.com/office/drawing/2014/main" id="{F6760FFF-FF39-4B41-A5E1-413824505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861" y="1583568"/>
              <a:ext cx="1542339" cy="1800000"/>
            </a:xfrm>
            <a:prstGeom prst="ellipse">
              <a:avLst/>
            </a:prstGeom>
            <a:ln>
              <a:noFill/>
            </a:ln>
            <a:effectLst>
              <a:softEdge rad="112500"/>
            </a:effectLst>
          </p:spPr>
        </p:pic>
      </p:grpSp>
      <p:sp>
        <p:nvSpPr>
          <p:cNvPr id="2" name="スライド番号プレースホルダー 1">
            <a:extLst>
              <a:ext uri="{FF2B5EF4-FFF2-40B4-BE49-F238E27FC236}">
                <a16:creationId xmlns:a16="http://schemas.microsoft.com/office/drawing/2014/main" id="{E3FF4F84-2A82-4D3C-AC9F-CA2C5AC6B7CD}"/>
              </a:ext>
            </a:extLst>
          </p:cNvPr>
          <p:cNvSpPr>
            <a:spLocks noGrp="1"/>
          </p:cNvSpPr>
          <p:nvPr>
            <p:ph type="sldNum" sz="quarter" idx="12"/>
          </p:nvPr>
        </p:nvSpPr>
        <p:spPr/>
        <p:txBody>
          <a:bodyPr/>
          <a:lstStyle/>
          <a:p>
            <a:fld id="{47E43699-2F55-4263-8B8C-B7BA81C7249D}" type="slidenum">
              <a:rPr kumimoji="1" lang="ja-JP" altLang="en-US" smtClean="0"/>
              <a:t>9</a:t>
            </a:fld>
            <a:endParaRPr kumimoji="1" lang="ja-JP" altLang="en-US"/>
          </a:p>
        </p:txBody>
      </p:sp>
    </p:spTree>
    <p:extLst>
      <p:ext uri="{BB962C8B-B14F-4D97-AF65-F5344CB8AC3E}">
        <p14:creationId xmlns:p14="http://schemas.microsoft.com/office/powerpoint/2010/main" val="397919177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2778</TotalTime>
  <Words>2838</Words>
  <Application>Microsoft Office PowerPoint</Application>
  <PresentationFormat>ワイド画面</PresentationFormat>
  <Paragraphs>390</Paragraphs>
  <Slides>21</Slides>
  <Notes>12</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21</vt:i4>
      </vt:variant>
    </vt:vector>
  </HeadingPairs>
  <TitlesOfParts>
    <vt:vector size="30" baseType="lpstr">
      <vt:lpstr>游ゴシック</vt:lpstr>
      <vt:lpstr>游ゴシック Light</vt:lpstr>
      <vt:lpstr>Arial</vt:lpstr>
      <vt:lpstr>Cambria Math</vt:lpstr>
      <vt:lpstr>Trebuchet MS</vt:lpstr>
      <vt:lpstr>Wingdings</vt:lpstr>
      <vt:lpstr>Wingdings 3</vt:lpstr>
      <vt:lpstr>Office テーマ</vt:lpstr>
      <vt:lpstr>ファセット</vt:lpstr>
      <vt:lpstr>内受容感覚の個人差が表情変化の 予測の正確さにおよぼす影響</vt:lpstr>
      <vt:lpstr>内受容感覚とは</vt:lpstr>
      <vt:lpstr>他者感情推定 </vt:lpstr>
      <vt:lpstr>内受容感覚と他者感情推定</vt:lpstr>
      <vt:lpstr>内受容感覚予測，予測誤差</vt:lpstr>
      <vt:lpstr>研究の目的</vt:lpstr>
      <vt:lpstr>実験全体の流れ</vt:lpstr>
      <vt:lpstr>表情イメージ，記憶課題</vt:lpstr>
      <vt:lpstr>PowerPoint プレゼンテーション</vt:lpstr>
      <vt:lpstr>実験で用いた表情変化刺激のモーフィング率とProbe刺激</vt:lpstr>
      <vt:lpstr>Momentum課題，一人の参加者の応答例</vt:lpstr>
      <vt:lpstr>表情課題，全参加者の平均 </vt:lpstr>
      <vt:lpstr>表情課題，全参加者の平均 </vt:lpstr>
      <vt:lpstr>ここまでの考察</vt:lpstr>
      <vt:lpstr>ここまでの考察</vt:lpstr>
      <vt:lpstr>内受容感覚の個人差を調べる課題</vt:lpstr>
      <vt:lpstr>心拍弁別課題のデータ解析</vt:lpstr>
      <vt:lpstr>心拍課題の結果 </vt:lpstr>
      <vt:lpstr>心拍弁別課題成績とImagery課題の関係 </vt:lpstr>
      <vt:lpstr>考察</vt:lpstr>
      <vt:lpstr>考察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内受容感覚と感情</dc:title>
  <dc:creator>前川 亮</dc:creator>
  <cp:lastModifiedBy>前川 亮</cp:lastModifiedBy>
  <cp:revision>130</cp:revision>
  <dcterms:created xsi:type="dcterms:W3CDTF">2020-09-27T12:17:21Z</dcterms:created>
  <dcterms:modified xsi:type="dcterms:W3CDTF">2021-08-21T12:44:18Z</dcterms:modified>
</cp:coreProperties>
</file>